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412" r:id="rId3"/>
    <p:sldId id="413" r:id="rId4"/>
    <p:sldId id="387" r:id="rId5"/>
    <p:sldId id="414" r:id="rId6"/>
    <p:sldId id="420" r:id="rId7"/>
    <p:sldId id="406" r:id="rId8"/>
    <p:sldId id="417" r:id="rId9"/>
    <p:sldId id="416" r:id="rId10"/>
    <p:sldId id="411" r:id="rId11"/>
    <p:sldId id="403" r:id="rId12"/>
    <p:sldId id="418" r:id="rId13"/>
    <p:sldId id="395" r:id="rId14"/>
    <p:sldId id="404" r:id="rId15"/>
    <p:sldId id="390" r:id="rId16"/>
    <p:sldId id="405" r:id="rId17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215B35-C2C5-4B5D-BD02-858E58A2B6C4}">
          <p14:sldIdLst>
            <p14:sldId id="272"/>
            <p14:sldId id="412"/>
            <p14:sldId id="413"/>
            <p14:sldId id="387"/>
            <p14:sldId id="414"/>
            <p14:sldId id="420"/>
            <p14:sldId id="406"/>
            <p14:sldId id="417"/>
            <p14:sldId id="416"/>
            <p14:sldId id="411"/>
            <p14:sldId id="403"/>
            <p14:sldId id="418"/>
            <p14:sldId id="395"/>
            <p14:sldId id="404"/>
            <p14:sldId id="390"/>
            <p14:sldId id="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, Sarah" initials="LS" lastIdx="0" clrIdx="0">
    <p:extLst>
      <p:ext uri="{19B8F6BF-5375-455C-9EA6-DF929625EA0E}">
        <p15:presenceInfo xmlns:p15="http://schemas.microsoft.com/office/powerpoint/2012/main" userId="S-1-5-21-89611888-614286720-1341851483-161783" providerId="AD"/>
      </p:ext>
    </p:extLst>
  </p:cmAuthor>
  <p:cmAuthor id="2" name="Tsai, Thomas" initials="TT" lastIdx="5" clrIdx="1">
    <p:extLst>
      <p:ext uri="{19B8F6BF-5375-455C-9EA6-DF929625EA0E}">
        <p15:presenceInfo xmlns:p15="http://schemas.microsoft.com/office/powerpoint/2012/main" userId="S::Thomas.Tsai@dhha.org::71511c89-5f63-4f3d-aa41-70b0d64547b6" providerId="AD"/>
      </p:ext>
    </p:extLst>
  </p:cmAuthor>
  <p:cmAuthor id="3" name="Paras, Emma" initials="PE" lastIdx="6" clrIdx="2">
    <p:extLst>
      <p:ext uri="{19B8F6BF-5375-455C-9EA6-DF929625EA0E}">
        <p15:presenceInfo xmlns:p15="http://schemas.microsoft.com/office/powerpoint/2012/main" userId="S-1-5-21-89611888-614286720-1341851483-190295" providerId="AD"/>
      </p:ext>
    </p:extLst>
  </p:cmAuthor>
  <p:cmAuthor id="4" name="Valdez Villa, April" initials="VVA" lastIdx="5" clrIdx="3">
    <p:extLst>
      <p:ext uri="{19B8F6BF-5375-455C-9EA6-DF929625EA0E}">
        <p15:presenceInfo xmlns:p15="http://schemas.microsoft.com/office/powerpoint/2012/main" userId="S::April.ValdezVilla@dhha.org::ee28a974-9447-4c32-b841-af0fc206e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FF"/>
    <a:srgbClr val="FF3300"/>
    <a:srgbClr val="FF66FF"/>
    <a:srgbClr val="218F2E"/>
    <a:srgbClr val="3BB360"/>
    <a:srgbClr val="ADDDC0"/>
    <a:srgbClr val="0000FF"/>
    <a:srgbClr val="33CC33"/>
    <a:srgbClr val="F6E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9332" autoAdjust="0"/>
  </p:normalViewPr>
  <p:slideViewPr>
    <p:cSldViewPr>
      <p:cViewPr varScale="1">
        <p:scale>
          <a:sx n="38" d="100"/>
          <a:sy n="38" d="100"/>
        </p:scale>
        <p:origin x="1278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dcdept1\dept\COVID_HICS\Daily%20Update%20Graph\Daily%20Update%20Graph%20!Curren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fhomefls01\eparas\Response\COVID\Vaccine\Leadership%20Updates\week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fhomefls01\eparas\Response\COVID\Vaccine\Leadership%20Updates\Data%20for%20executive%20upda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fhomefls01\eparas\Response\COVID\Vaccine\Leadership%20Updates\Data%20for%20executive%20upd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fhomefls01\eparas\Response\COVID\Vaccine\Leadership%20Updates\Data%20for%20executive%20upda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Denver Health COVID+ Patients </a:t>
            </a:r>
          </a:p>
        </c:rich>
      </c:tx>
      <c:layout>
        <c:manualLayout>
          <c:xMode val="edge"/>
          <c:yMode val="edge"/>
          <c:x val="0.3498768903887014"/>
          <c:y val="1.77777777777777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901988695779639E-2"/>
          <c:y val="0.10297042869641293"/>
          <c:w val="0.91253442734569568"/>
          <c:h val="0.581727150772820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COVID + Total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</c:numCache>
            </c:numRef>
          </c:cat>
          <c:val>
            <c:numRef>
              <c:f>Sheet1!$B$2:$B$1344</c:f>
              <c:numCache>
                <c:formatCode>General</c:formatCode>
                <c:ptCount val="1343"/>
                <c:pt idx="0">
                  <c:v>19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  <c:pt idx="4">
                  <c:v>31</c:v>
                </c:pt>
                <c:pt idx="5">
                  <c:v>29</c:v>
                </c:pt>
                <c:pt idx="6">
                  <c:v>31</c:v>
                </c:pt>
                <c:pt idx="7">
                  <c:v>38</c:v>
                </c:pt>
                <c:pt idx="8">
                  <c:v>43</c:v>
                </c:pt>
                <c:pt idx="9">
                  <c:v>43</c:v>
                </c:pt>
                <c:pt idx="10">
                  <c:v>41</c:v>
                </c:pt>
                <c:pt idx="11">
                  <c:v>39</c:v>
                </c:pt>
                <c:pt idx="12">
                  <c:v>34</c:v>
                </c:pt>
                <c:pt idx="13">
                  <c:v>37</c:v>
                </c:pt>
                <c:pt idx="14">
                  <c:v>47</c:v>
                </c:pt>
                <c:pt idx="15">
                  <c:v>45</c:v>
                </c:pt>
                <c:pt idx="16">
                  <c:v>43</c:v>
                </c:pt>
                <c:pt idx="17">
                  <c:v>42</c:v>
                </c:pt>
                <c:pt idx="18">
                  <c:v>40</c:v>
                </c:pt>
                <c:pt idx="19">
                  <c:v>45</c:v>
                </c:pt>
                <c:pt idx="20">
                  <c:v>50</c:v>
                </c:pt>
                <c:pt idx="21">
                  <c:v>53</c:v>
                </c:pt>
                <c:pt idx="22">
                  <c:v>44</c:v>
                </c:pt>
                <c:pt idx="23">
                  <c:v>53</c:v>
                </c:pt>
                <c:pt idx="24">
                  <c:v>55</c:v>
                </c:pt>
                <c:pt idx="25">
                  <c:v>61</c:v>
                </c:pt>
                <c:pt idx="26">
                  <c:v>65</c:v>
                </c:pt>
                <c:pt idx="27">
                  <c:v>60</c:v>
                </c:pt>
                <c:pt idx="28">
                  <c:v>61</c:v>
                </c:pt>
                <c:pt idx="29">
                  <c:v>64</c:v>
                </c:pt>
                <c:pt idx="30">
                  <c:v>66</c:v>
                </c:pt>
                <c:pt idx="31">
                  <c:v>65</c:v>
                </c:pt>
                <c:pt idx="32">
                  <c:v>62</c:v>
                </c:pt>
                <c:pt idx="33">
                  <c:v>66</c:v>
                </c:pt>
                <c:pt idx="34">
                  <c:v>63</c:v>
                </c:pt>
                <c:pt idx="35">
                  <c:v>60</c:v>
                </c:pt>
                <c:pt idx="36">
                  <c:v>66</c:v>
                </c:pt>
                <c:pt idx="37">
                  <c:v>65</c:v>
                </c:pt>
                <c:pt idx="38">
                  <c:v>71</c:v>
                </c:pt>
                <c:pt idx="39">
                  <c:v>71</c:v>
                </c:pt>
                <c:pt idx="40">
                  <c:v>69</c:v>
                </c:pt>
                <c:pt idx="41">
                  <c:v>58</c:v>
                </c:pt>
                <c:pt idx="42">
                  <c:v>58</c:v>
                </c:pt>
                <c:pt idx="43">
                  <c:v>62</c:v>
                </c:pt>
                <c:pt idx="44">
                  <c:v>55</c:v>
                </c:pt>
                <c:pt idx="45">
                  <c:v>58</c:v>
                </c:pt>
                <c:pt idx="46">
                  <c:v>59</c:v>
                </c:pt>
                <c:pt idx="47">
                  <c:v>55</c:v>
                </c:pt>
                <c:pt idx="48">
                  <c:v>59</c:v>
                </c:pt>
                <c:pt idx="49">
                  <c:v>56</c:v>
                </c:pt>
                <c:pt idx="50">
                  <c:v>58</c:v>
                </c:pt>
                <c:pt idx="51">
                  <c:v>55</c:v>
                </c:pt>
                <c:pt idx="52">
                  <c:v>56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50</c:v>
                </c:pt>
                <c:pt idx="57">
                  <c:v>58</c:v>
                </c:pt>
                <c:pt idx="58">
                  <c:v>56</c:v>
                </c:pt>
                <c:pt idx="59">
                  <c:v>49</c:v>
                </c:pt>
                <c:pt idx="60">
                  <c:v>48</c:v>
                </c:pt>
                <c:pt idx="61">
                  <c:v>46</c:v>
                </c:pt>
                <c:pt idx="62">
                  <c:v>43</c:v>
                </c:pt>
                <c:pt idx="63">
                  <c:v>40</c:v>
                </c:pt>
                <c:pt idx="64">
                  <c:v>37</c:v>
                </c:pt>
                <c:pt idx="65">
                  <c:v>35</c:v>
                </c:pt>
                <c:pt idx="66">
                  <c:v>31</c:v>
                </c:pt>
                <c:pt idx="67">
                  <c:v>30</c:v>
                </c:pt>
                <c:pt idx="68">
                  <c:v>30</c:v>
                </c:pt>
                <c:pt idx="69">
                  <c:v>33</c:v>
                </c:pt>
                <c:pt idx="70">
                  <c:v>29</c:v>
                </c:pt>
                <c:pt idx="71">
                  <c:v>24</c:v>
                </c:pt>
                <c:pt idx="72">
                  <c:v>23</c:v>
                </c:pt>
                <c:pt idx="73">
                  <c:v>24</c:v>
                </c:pt>
                <c:pt idx="74">
                  <c:v>22</c:v>
                </c:pt>
                <c:pt idx="75">
                  <c:v>23</c:v>
                </c:pt>
                <c:pt idx="76">
                  <c:v>20</c:v>
                </c:pt>
                <c:pt idx="77">
                  <c:v>21</c:v>
                </c:pt>
                <c:pt idx="78">
                  <c:v>17</c:v>
                </c:pt>
                <c:pt idx="79">
                  <c:v>20</c:v>
                </c:pt>
                <c:pt idx="80">
                  <c:v>22</c:v>
                </c:pt>
                <c:pt idx="81">
                  <c:v>21</c:v>
                </c:pt>
                <c:pt idx="82">
                  <c:v>23</c:v>
                </c:pt>
                <c:pt idx="83">
                  <c:v>17</c:v>
                </c:pt>
                <c:pt idx="84">
                  <c:v>19</c:v>
                </c:pt>
                <c:pt idx="85">
                  <c:v>15</c:v>
                </c:pt>
                <c:pt idx="86">
                  <c:v>12</c:v>
                </c:pt>
                <c:pt idx="87">
                  <c:v>14</c:v>
                </c:pt>
                <c:pt idx="88">
                  <c:v>14</c:v>
                </c:pt>
                <c:pt idx="89">
                  <c:v>13</c:v>
                </c:pt>
                <c:pt idx="90">
                  <c:v>15</c:v>
                </c:pt>
                <c:pt idx="91">
                  <c:v>15</c:v>
                </c:pt>
                <c:pt idx="92">
                  <c:v>13</c:v>
                </c:pt>
                <c:pt idx="93">
                  <c:v>11</c:v>
                </c:pt>
                <c:pt idx="94">
                  <c:v>8</c:v>
                </c:pt>
                <c:pt idx="95">
                  <c:v>11</c:v>
                </c:pt>
                <c:pt idx="96">
                  <c:v>17</c:v>
                </c:pt>
                <c:pt idx="97">
                  <c:v>17</c:v>
                </c:pt>
                <c:pt idx="98">
                  <c:v>21</c:v>
                </c:pt>
                <c:pt idx="99">
                  <c:v>16</c:v>
                </c:pt>
                <c:pt idx="100">
                  <c:v>12</c:v>
                </c:pt>
                <c:pt idx="101">
                  <c:v>14</c:v>
                </c:pt>
                <c:pt idx="102">
                  <c:v>17</c:v>
                </c:pt>
                <c:pt idx="103">
                  <c:v>16</c:v>
                </c:pt>
                <c:pt idx="104">
                  <c:v>14</c:v>
                </c:pt>
                <c:pt idx="105">
                  <c:v>12</c:v>
                </c:pt>
                <c:pt idx="106">
                  <c:v>17</c:v>
                </c:pt>
                <c:pt idx="107">
                  <c:v>16</c:v>
                </c:pt>
                <c:pt idx="108">
                  <c:v>21</c:v>
                </c:pt>
                <c:pt idx="109">
                  <c:v>21</c:v>
                </c:pt>
                <c:pt idx="110">
                  <c:v>16</c:v>
                </c:pt>
                <c:pt idx="111">
                  <c:v>19</c:v>
                </c:pt>
                <c:pt idx="112">
                  <c:v>21</c:v>
                </c:pt>
                <c:pt idx="113">
                  <c:v>22</c:v>
                </c:pt>
                <c:pt idx="114">
                  <c:v>27</c:v>
                </c:pt>
                <c:pt idx="115">
                  <c:v>25</c:v>
                </c:pt>
                <c:pt idx="116">
                  <c:v>24</c:v>
                </c:pt>
                <c:pt idx="117">
                  <c:v>25</c:v>
                </c:pt>
                <c:pt idx="118">
                  <c:v>21</c:v>
                </c:pt>
                <c:pt idx="119">
                  <c:v>18</c:v>
                </c:pt>
                <c:pt idx="120">
                  <c:v>15</c:v>
                </c:pt>
                <c:pt idx="121">
                  <c:v>22</c:v>
                </c:pt>
                <c:pt idx="122">
                  <c:v>23</c:v>
                </c:pt>
                <c:pt idx="123">
                  <c:v>19</c:v>
                </c:pt>
                <c:pt idx="124">
                  <c:v>17</c:v>
                </c:pt>
                <c:pt idx="125">
                  <c:v>18</c:v>
                </c:pt>
                <c:pt idx="126">
                  <c:v>22</c:v>
                </c:pt>
                <c:pt idx="127">
                  <c:v>22</c:v>
                </c:pt>
                <c:pt idx="128">
                  <c:v>20</c:v>
                </c:pt>
                <c:pt idx="129">
                  <c:v>22</c:v>
                </c:pt>
                <c:pt idx="130">
                  <c:v>23</c:v>
                </c:pt>
                <c:pt idx="131">
                  <c:v>21</c:v>
                </c:pt>
                <c:pt idx="132">
                  <c:v>21</c:v>
                </c:pt>
                <c:pt idx="133">
                  <c:v>22</c:v>
                </c:pt>
                <c:pt idx="134">
                  <c:v>22</c:v>
                </c:pt>
                <c:pt idx="135">
                  <c:v>24</c:v>
                </c:pt>
                <c:pt idx="136">
                  <c:v>19</c:v>
                </c:pt>
                <c:pt idx="137">
                  <c:v>21</c:v>
                </c:pt>
                <c:pt idx="138">
                  <c:v>18</c:v>
                </c:pt>
                <c:pt idx="139">
                  <c:v>17</c:v>
                </c:pt>
                <c:pt idx="140">
                  <c:v>18</c:v>
                </c:pt>
                <c:pt idx="141">
                  <c:v>17</c:v>
                </c:pt>
                <c:pt idx="142">
                  <c:v>18</c:v>
                </c:pt>
                <c:pt idx="143">
                  <c:v>14</c:v>
                </c:pt>
                <c:pt idx="144">
                  <c:v>10</c:v>
                </c:pt>
                <c:pt idx="145">
                  <c:v>10</c:v>
                </c:pt>
                <c:pt idx="146">
                  <c:v>11</c:v>
                </c:pt>
                <c:pt idx="147">
                  <c:v>10</c:v>
                </c:pt>
                <c:pt idx="148">
                  <c:v>11</c:v>
                </c:pt>
                <c:pt idx="149">
                  <c:v>10</c:v>
                </c:pt>
                <c:pt idx="150">
                  <c:v>10</c:v>
                </c:pt>
                <c:pt idx="151">
                  <c:v>13</c:v>
                </c:pt>
                <c:pt idx="152">
                  <c:v>15</c:v>
                </c:pt>
                <c:pt idx="153">
                  <c:v>12</c:v>
                </c:pt>
                <c:pt idx="154">
                  <c:v>12</c:v>
                </c:pt>
                <c:pt idx="155">
                  <c:v>15</c:v>
                </c:pt>
                <c:pt idx="156">
                  <c:v>14</c:v>
                </c:pt>
                <c:pt idx="157">
                  <c:v>14</c:v>
                </c:pt>
                <c:pt idx="158">
                  <c:v>13</c:v>
                </c:pt>
                <c:pt idx="159">
                  <c:v>16</c:v>
                </c:pt>
                <c:pt idx="160">
                  <c:v>15</c:v>
                </c:pt>
                <c:pt idx="161">
                  <c:v>11</c:v>
                </c:pt>
                <c:pt idx="162">
                  <c:v>10</c:v>
                </c:pt>
                <c:pt idx="163">
                  <c:v>10</c:v>
                </c:pt>
                <c:pt idx="164">
                  <c:v>9</c:v>
                </c:pt>
                <c:pt idx="165">
                  <c:v>9</c:v>
                </c:pt>
                <c:pt idx="166">
                  <c:v>9</c:v>
                </c:pt>
                <c:pt idx="167">
                  <c:v>7</c:v>
                </c:pt>
                <c:pt idx="168">
                  <c:v>7</c:v>
                </c:pt>
                <c:pt idx="169">
                  <c:v>11</c:v>
                </c:pt>
                <c:pt idx="170">
                  <c:v>11</c:v>
                </c:pt>
                <c:pt idx="171">
                  <c:v>11</c:v>
                </c:pt>
                <c:pt idx="172">
                  <c:v>10</c:v>
                </c:pt>
                <c:pt idx="173">
                  <c:v>9</c:v>
                </c:pt>
                <c:pt idx="174">
                  <c:v>9</c:v>
                </c:pt>
                <c:pt idx="175">
                  <c:v>8</c:v>
                </c:pt>
                <c:pt idx="176">
                  <c:v>8</c:v>
                </c:pt>
                <c:pt idx="177">
                  <c:v>10</c:v>
                </c:pt>
                <c:pt idx="178">
                  <c:v>11</c:v>
                </c:pt>
                <c:pt idx="179">
                  <c:v>12</c:v>
                </c:pt>
                <c:pt idx="180">
                  <c:v>13</c:v>
                </c:pt>
                <c:pt idx="181">
                  <c:v>14</c:v>
                </c:pt>
                <c:pt idx="182">
                  <c:v>14</c:v>
                </c:pt>
                <c:pt idx="183">
                  <c:v>10</c:v>
                </c:pt>
                <c:pt idx="184">
                  <c:v>9</c:v>
                </c:pt>
                <c:pt idx="185">
                  <c:v>11</c:v>
                </c:pt>
                <c:pt idx="186">
                  <c:v>13</c:v>
                </c:pt>
                <c:pt idx="187">
                  <c:v>14</c:v>
                </c:pt>
                <c:pt idx="188">
                  <c:v>13</c:v>
                </c:pt>
                <c:pt idx="189">
                  <c:v>11</c:v>
                </c:pt>
                <c:pt idx="190">
                  <c:v>14</c:v>
                </c:pt>
                <c:pt idx="191">
                  <c:v>17</c:v>
                </c:pt>
                <c:pt idx="192">
                  <c:v>18</c:v>
                </c:pt>
                <c:pt idx="193">
                  <c:v>22</c:v>
                </c:pt>
                <c:pt idx="194">
                  <c:v>22</c:v>
                </c:pt>
                <c:pt idx="195">
                  <c:v>25</c:v>
                </c:pt>
                <c:pt idx="196">
                  <c:v>26</c:v>
                </c:pt>
                <c:pt idx="197">
                  <c:v>23</c:v>
                </c:pt>
                <c:pt idx="198">
                  <c:v>21</c:v>
                </c:pt>
                <c:pt idx="199">
                  <c:v>17</c:v>
                </c:pt>
                <c:pt idx="200">
                  <c:v>21</c:v>
                </c:pt>
                <c:pt idx="201">
                  <c:v>20</c:v>
                </c:pt>
                <c:pt idx="202">
                  <c:v>19</c:v>
                </c:pt>
                <c:pt idx="203">
                  <c:v>19</c:v>
                </c:pt>
                <c:pt idx="204">
                  <c:v>18</c:v>
                </c:pt>
                <c:pt idx="205">
                  <c:v>19</c:v>
                </c:pt>
                <c:pt idx="206">
                  <c:v>24</c:v>
                </c:pt>
                <c:pt idx="207">
                  <c:v>23</c:v>
                </c:pt>
                <c:pt idx="208">
                  <c:v>22</c:v>
                </c:pt>
                <c:pt idx="209">
                  <c:v>22</c:v>
                </c:pt>
                <c:pt idx="210">
                  <c:v>25</c:v>
                </c:pt>
                <c:pt idx="211">
                  <c:v>25</c:v>
                </c:pt>
                <c:pt idx="212">
                  <c:v>26</c:v>
                </c:pt>
                <c:pt idx="213">
                  <c:v>34</c:v>
                </c:pt>
                <c:pt idx="214">
                  <c:v>38</c:v>
                </c:pt>
                <c:pt idx="215">
                  <c:v>33</c:v>
                </c:pt>
                <c:pt idx="216">
                  <c:v>28</c:v>
                </c:pt>
                <c:pt idx="217">
                  <c:v>30</c:v>
                </c:pt>
                <c:pt idx="218">
                  <c:v>35</c:v>
                </c:pt>
                <c:pt idx="219">
                  <c:v>38</c:v>
                </c:pt>
                <c:pt idx="220">
                  <c:v>48</c:v>
                </c:pt>
                <c:pt idx="221">
                  <c:v>54</c:v>
                </c:pt>
                <c:pt idx="222">
                  <c:v>59</c:v>
                </c:pt>
                <c:pt idx="223">
                  <c:v>57</c:v>
                </c:pt>
                <c:pt idx="224">
                  <c:v>54</c:v>
                </c:pt>
                <c:pt idx="225">
                  <c:v>47</c:v>
                </c:pt>
                <c:pt idx="226">
                  <c:v>44</c:v>
                </c:pt>
                <c:pt idx="227">
                  <c:v>52</c:v>
                </c:pt>
                <c:pt idx="228">
                  <c:v>55</c:v>
                </c:pt>
                <c:pt idx="229">
                  <c:v>55</c:v>
                </c:pt>
                <c:pt idx="230">
                  <c:v>57</c:v>
                </c:pt>
                <c:pt idx="231">
                  <c:v>57</c:v>
                </c:pt>
                <c:pt idx="232">
                  <c:v>54</c:v>
                </c:pt>
                <c:pt idx="233">
                  <c:v>55</c:v>
                </c:pt>
                <c:pt idx="234">
                  <c:v>59</c:v>
                </c:pt>
                <c:pt idx="235">
                  <c:v>59</c:v>
                </c:pt>
                <c:pt idx="236">
                  <c:v>55</c:v>
                </c:pt>
                <c:pt idx="237">
                  <c:v>44</c:v>
                </c:pt>
                <c:pt idx="238">
                  <c:v>49</c:v>
                </c:pt>
                <c:pt idx="239">
                  <c:v>54</c:v>
                </c:pt>
                <c:pt idx="240">
                  <c:v>58</c:v>
                </c:pt>
                <c:pt idx="241">
                  <c:v>54</c:v>
                </c:pt>
                <c:pt idx="242">
                  <c:v>48</c:v>
                </c:pt>
                <c:pt idx="243">
                  <c:v>48</c:v>
                </c:pt>
                <c:pt idx="244">
                  <c:v>45</c:v>
                </c:pt>
                <c:pt idx="245">
                  <c:v>46</c:v>
                </c:pt>
                <c:pt idx="246">
                  <c:v>49</c:v>
                </c:pt>
                <c:pt idx="247">
                  <c:v>53</c:v>
                </c:pt>
                <c:pt idx="248">
                  <c:v>54</c:v>
                </c:pt>
                <c:pt idx="249">
                  <c:v>48</c:v>
                </c:pt>
                <c:pt idx="250">
                  <c:v>50</c:v>
                </c:pt>
                <c:pt idx="251">
                  <c:v>48</c:v>
                </c:pt>
                <c:pt idx="252">
                  <c:v>60</c:v>
                </c:pt>
                <c:pt idx="253">
                  <c:v>69</c:v>
                </c:pt>
                <c:pt idx="254">
                  <c:v>65</c:v>
                </c:pt>
                <c:pt idx="255">
                  <c:v>62</c:v>
                </c:pt>
                <c:pt idx="256">
                  <c:v>62</c:v>
                </c:pt>
                <c:pt idx="257">
                  <c:v>59</c:v>
                </c:pt>
                <c:pt idx="258">
                  <c:v>48</c:v>
                </c:pt>
                <c:pt idx="259">
                  <c:v>42</c:v>
                </c:pt>
                <c:pt idx="260">
                  <c:v>49</c:v>
                </c:pt>
                <c:pt idx="261">
                  <c:v>52</c:v>
                </c:pt>
                <c:pt idx="262">
                  <c:v>49</c:v>
                </c:pt>
                <c:pt idx="263">
                  <c:v>48</c:v>
                </c:pt>
                <c:pt idx="264">
                  <c:v>41</c:v>
                </c:pt>
                <c:pt idx="265">
                  <c:v>47</c:v>
                </c:pt>
                <c:pt idx="266">
                  <c:v>48</c:v>
                </c:pt>
                <c:pt idx="267">
                  <c:v>44</c:v>
                </c:pt>
                <c:pt idx="268">
                  <c:v>41</c:v>
                </c:pt>
                <c:pt idx="269">
                  <c:v>38</c:v>
                </c:pt>
                <c:pt idx="270">
                  <c:v>33</c:v>
                </c:pt>
                <c:pt idx="271">
                  <c:v>36</c:v>
                </c:pt>
                <c:pt idx="272">
                  <c:v>33</c:v>
                </c:pt>
                <c:pt idx="273">
                  <c:v>27</c:v>
                </c:pt>
                <c:pt idx="274">
                  <c:v>24</c:v>
                </c:pt>
                <c:pt idx="275">
                  <c:v>21</c:v>
                </c:pt>
                <c:pt idx="276">
                  <c:v>27</c:v>
                </c:pt>
                <c:pt idx="277">
                  <c:v>34</c:v>
                </c:pt>
                <c:pt idx="278">
                  <c:v>35</c:v>
                </c:pt>
                <c:pt idx="279">
                  <c:v>38</c:v>
                </c:pt>
                <c:pt idx="280">
                  <c:v>42</c:v>
                </c:pt>
                <c:pt idx="281">
                  <c:v>39</c:v>
                </c:pt>
                <c:pt idx="282">
                  <c:v>41</c:v>
                </c:pt>
                <c:pt idx="283">
                  <c:v>38</c:v>
                </c:pt>
                <c:pt idx="284">
                  <c:v>40</c:v>
                </c:pt>
                <c:pt idx="285">
                  <c:v>45</c:v>
                </c:pt>
                <c:pt idx="286">
                  <c:v>38</c:v>
                </c:pt>
                <c:pt idx="287">
                  <c:v>37</c:v>
                </c:pt>
                <c:pt idx="288">
                  <c:v>32</c:v>
                </c:pt>
                <c:pt idx="289">
                  <c:v>33</c:v>
                </c:pt>
                <c:pt idx="290">
                  <c:v>33</c:v>
                </c:pt>
                <c:pt idx="291">
                  <c:v>29</c:v>
                </c:pt>
                <c:pt idx="292">
                  <c:v>28</c:v>
                </c:pt>
                <c:pt idx="293">
                  <c:v>29</c:v>
                </c:pt>
                <c:pt idx="294">
                  <c:v>25</c:v>
                </c:pt>
                <c:pt idx="295">
                  <c:v>27</c:v>
                </c:pt>
                <c:pt idx="296">
                  <c:v>36</c:v>
                </c:pt>
                <c:pt idx="297">
                  <c:v>32</c:v>
                </c:pt>
                <c:pt idx="298">
                  <c:v>28</c:v>
                </c:pt>
                <c:pt idx="299">
                  <c:v>27</c:v>
                </c:pt>
                <c:pt idx="300">
                  <c:v>22</c:v>
                </c:pt>
                <c:pt idx="301">
                  <c:v>23</c:v>
                </c:pt>
                <c:pt idx="302">
                  <c:v>28</c:v>
                </c:pt>
                <c:pt idx="303">
                  <c:v>24</c:v>
                </c:pt>
                <c:pt idx="304">
                  <c:v>23</c:v>
                </c:pt>
                <c:pt idx="305">
                  <c:v>21</c:v>
                </c:pt>
                <c:pt idx="306">
                  <c:v>24</c:v>
                </c:pt>
                <c:pt idx="307">
                  <c:v>27</c:v>
                </c:pt>
                <c:pt idx="308">
                  <c:v>30</c:v>
                </c:pt>
                <c:pt idx="309">
                  <c:v>27</c:v>
                </c:pt>
                <c:pt idx="310">
                  <c:v>24</c:v>
                </c:pt>
                <c:pt idx="311">
                  <c:v>24</c:v>
                </c:pt>
                <c:pt idx="312">
                  <c:v>25</c:v>
                </c:pt>
                <c:pt idx="313">
                  <c:v>23</c:v>
                </c:pt>
                <c:pt idx="314">
                  <c:v>26</c:v>
                </c:pt>
                <c:pt idx="315">
                  <c:v>19</c:v>
                </c:pt>
                <c:pt idx="316">
                  <c:v>19</c:v>
                </c:pt>
                <c:pt idx="317">
                  <c:v>19</c:v>
                </c:pt>
                <c:pt idx="318">
                  <c:v>15</c:v>
                </c:pt>
                <c:pt idx="319">
                  <c:v>16</c:v>
                </c:pt>
                <c:pt idx="320">
                  <c:v>21</c:v>
                </c:pt>
                <c:pt idx="321">
                  <c:v>15</c:v>
                </c:pt>
                <c:pt idx="322">
                  <c:v>19</c:v>
                </c:pt>
                <c:pt idx="323">
                  <c:v>18</c:v>
                </c:pt>
                <c:pt idx="324">
                  <c:v>15</c:v>
                </c:pt>
                <c:pt idx="325">
                  <c:v>14</c:v>
                </c:pt>
                <c:pt idx="326">
                  <c:v>12</c:v>
                </c:pt>
                <c:pt idx="327">
                  <c:v>17</c:v>
                </c:pt>
                <c:pt idx="328">
                  <c:v>16</c:v>
                </c:pt>
                <c:pt idx="329">
                  <c:v>16</c:v>
                </c:pt>
                <c:pt idx="330">
                  <c:v>15</c:v>
                </c:pt>
                <c:pt idx="331">
                  <c:v>17</c:v>
                </c:pt>
                <c:pt idx="332">
                  <c:v>19</c:v>
                </c:pt>
                <c:pt idx="333">
                  <c:v>16</c:v>
                </c:pt>
                <c:pt idx="334">
                  <c:v>12</c:v>
                </c:pt>
                <c:pt idx="335">
                  <c:v>13</c:v>
                </c:pt>
                <c:pt idx="336">
                  <c:v>13</c:v>
                </c:pt>
                <c:pt idx="337">
                  <c:v>15</c:v>
                </c:pt>
                <c:pt idx="338">
                  <c:v>20</c:v>
                </c:pt>
                <c:pt idx="339">
                  <c:v>19</c:v>
                </c:pt>
                <c:pt idx="340">
                  <c:v>16</c:v>
                </c:pt>
                <c:pt idx="341">
                  <c:v>16</c:v>
                </c:pt>
                <c:pt idx="342">
                  <c:v>13</c:v>
                </c:pt>
                <c:pt idx="343">
                  <c:v>11</c:v>
                </c:pt>
                <c:pt idx="344">
                  <c:v>14</c:v>
                </c:pt>
                <c:pt idx="345">
                  <c:v>14</c:v>
                </c:pt>
                <c:pt idx="346">
                  <c:v>14</c:v>
                </c:pt>
                <c:pt idx="347">
                  <c:v>17</c:v>
                </c:pt>
                <c:pt idx="348">
                  <c:v>16</c:v>
                </c:pt>
                <c:pt idx="349">
                  <c:v>11</c:v>
                </c:pt>
                <c:pt idx="350">
                  <c:v>11</c:v>
                </c:pt>
                <c:pt idx="351">
                  <c:v>9</c:v>
                </c:pt>
                <c:pt idx="352">
                  <c:v>12</c:v>
                </c:pt>
                <c:pt idx="353">
                  <c:v>14</c:v>
                </c:pt>
                <c:pt idx="354">
                  <c:v>13</c:v>
                </c:pt>
                <c:pt idx="355">
                  <c:v>11</c:v>
                </c:pt>
                <c:pt idx="356">
                  <c:v>11</c:v>
                </c:pt>
                <c:pt idx="357">
                  <c:v>10</c:v>
                </c:pt>
                <c:pt idx="358">
                  <c:v>12</c:v>
                </c:pt>
                <c:pt idx="359">
                  <c:v>11</c:v>
                </c:pt>
                <c:pt idx="360">
                  <c:v>8</c:v>
                </c:pt>
                <c:pt idx="361">
                  <c:v>9</c:v>
                </c:pt>
                <c:pt idx="362">
                  <c:v>7</c:v>
                </c:pt>
                <c:pt idx="363">
                  <c:v>8</c:v>
                </c:pt>
                <c:pt idx="364">
                  <c:v>7</c:v>
                </c:pt>
                <c:pt idx="365">
                  <c:v>8</c:v>
                </c:pt>
                <c:pt idx="366">
                  <c:v>8</c:v>
                </c:pt>
                <c:pt idx="367">
                  <c:v>11</c:v>
                </c:pt>
                <c:pt idx="368">
                  <c:v>11</c:v>
                </c:pt>
                <c:pt idx="369">
                  <c:v>9</c:v>
                </c:pt>
                <c:pt idx="370">
                  <c:v>9</c:v>
                </c:pt>
                <c:pt idx="371">
                  <c:v>8</c:v>
                </c:pt>
                <c:pt idx="372">
                  <c:v>7</c:v>
                </c:pt>
                <c:pt idx="373">
                  <c:v>9</c:v>
                </c:pt>
                <c:pt idx="374">
                  <c:v>8</c:v>
                </c:pt>
                <c:pt idx="375">
                  <c:v>7</c:v>
                </c:pt>
                <c:pt idx="376">
                  <c:v>6</c:v>
                </c:pt>
                <c:pt idx="377">
                  <c:v>9</c:v>
                </c:pt>
                <c:pt idx="378">
                  <c:v>10</c:v>
                </c:pt>
                <c:pt idx="379">
                  <c:v>13</c:v>
                </c:pt>
                <c:pt idx="380">
                  <c:v>13</c:v>
                </c:pt>
                <c:pt idx="381">
                  <c:v>14</c:v>
                </c:pt>
                <c:pt idx="382">
                  <c:v>12</c:v>
                </c:pt>
                <c:pt idx="383">
                  <c:v>13</c:v>
                </c:pt>
                <c:pt idx="384">
                  <c:v>12</c:v>
                </c:pt>
                <c:pt idx="385">
                  <c:v>11</c:v>
                </c:pt>
                <c:pt idx="386">
                  <c:v>16</c:v>
                </c:pt>
                <c:pt idx="387">
                  <c:v>17</c:v>
                </c:pt>
                <c:pt idx="388">
                  <c:v>15</c:v>
                </c:pt>
                <c:pt idx="389">
                  <c:v>11</c:v>
                </c:pt>
                <c:pt idx="390">
                  <c:v>12</c:v>
                </c:pt>
                <c:pt idx="391">
                  <c:v>15</c:v>
                </c:pt>
                <c:pt idx="392">
                  <c:v>14</c:v>
                </c:pt>
                <c:pt idx="393">
                  <c:v>13</c:v>
                </c:pt>
                <c:pt idx="394">
                  <c:v>16</c:v>
                </c:pt>
                <c:pt idx="395">
                  <c:v>14</c:v>
                </c:pt>
                <c:pt idx="396">
                  <c:v>11</c:v>
                </c:pt>
                <c:pt idx="397">
                  <c:v>18</c:v>
                </c:pt>
                <c:pt idx="398">
                  <c:v>21</c:v>
                </c:pt>
                <c:pt idx="399">
                  <c:v>25</c:v>
                </c:pt>
                <c:pt idx="400">
                  <c:v>24</c:v>
                </c:pt>
                <c:pt idx="401">
                  <c:v>23</c:v>
                </c:pt>
                <c:pt idx="402">
                  <c:v>20</c:v>
                </c:pt>
                <c:pt idx="403">
                  <c:v>18</c:v>
                </c:pt>
                <c:pt idx="404">
                  <c:v>23</c:v>
                </c:pt>
                <c:pt idx="405">
                  <c:v>22</c:v>
                </c:pt>
                <c:pt idx="406">
                  <c:v>22</c:v>
                </c:pt>
                <c:pt idx="407">
                  <c:v>18</c:v>
                </c:pt>
                <c:pt idx="408">
                  <c:v>20</c:v>
                </c:pt>
                <c:pt idx="409">
                  <c:v>24</c:v>
                </c:pt>
                <c:pt idx="410">
                  <c:v>18</c:v>
                </c:pt>
                <c:pt idx="411">
                  <c:v>19</c:v>
                </c:pt>
                <c:pt idx="412">
                  <c:v>16</c:v>
                </c:pt>
                <c:pt idx="413">
                  <c:v>14</c:v>
                </c:pt>
                <c:pt idx="414">
                  <c:v>12</c:v>
                </c:pt>
                <c:pt idx="415">
                  <c:v>11</c:v>
                </c:pt>
                <c:pt idx="416">
                  <c:v>13</c:v>
                </c:pt>
                <c:pt idx="417">
                  <c:v>12</c:v>
                </c:pt>
                <c:pt idx="418">
                  <c:v>18</c:v>
                </c:pt>
                <c:pt idx="419">
                  <c:v>19</c:v>
                </c:pt>
                <c:pt idx="420">
                  <c:v>12</c:v>
                </c:pt>
                <c:pt idx="421">
                  <c:v>14</c:v>
                </c:pt>
                <c:pt idx="422">
                  <c:v>23</c:v>
                </c:pt>
                <c:pt idx="423">
                  <c:v>16</c:v>
                </c:pt>
                <c:pt idx="424">
                  <c:v>19</c:v>
                </c:pt>
                <c:pt idx="42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A7-4E1C-B5D4-76249FB699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Floor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</c:numCache>
            </c:numRef>
          </c:cat>
          <c:val>
            <c:numRef>
              <c:f>Sheet1!$C$2:$C$1344</c:f>
              <c:numCache>
                <c:formatCode>General</c:formatCode>
                <c:ptCount val="1343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18</c:v>
                </c:pt>
                <c:pt idx="7">
                  <c:v>22</c:v>
                </c:pt>
                <c:pt idx="8">
                  <c:v>22</c:v>
                </c:pt>
                <c:pt idx="9">
                  <c:v>22</c:v>
                </c:pt>
                <c:pt idx="10">
                  <c:v>21</c:v>
                </c:pt>
                <c:pt idx="11">
                  <c:v>18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22</c:v>
                </c:pt>
                <c:pt idx="17">
                  <c:v>22</c:v>
                </c:pt>
                <c:pt idx="18">
                  <c:v>22</c:v>
                </c:pt>
                <c:pt idx="19">
                  <c:v>26</c:v>
                </c:pt>
                <c:pt idx="20">
                  <c:v>30</c:v>
                </c:pt>
                <c:pt idx="21">
                  <c:v>32</c:v>
                </c:pt>
                <c:pt idx="22">
                  <c:v>22</c:v>
                </c:pt>
                <c:pt idx="23">
                  <c:v>29</c:v>
                </c:pt>
                <c:pt idx="24">
                  <c:v>31</c:v>
                </c:pt>
                <c:pt idx="25">
                  <c:v>33</c:v>
                </c:pt>
                <c:pt idx="26">
                  <c:v>38</c:v>
                </c:pt>
                <c:pt idx="27">
                  <c:v>33</c:v>
                </c:pt>
                <c:pt idx="28">
                  <c:v>36</c:v>
                </c:pt>
                <c:pt idx="29">
                  <c:v>39</c:v>
                </c:pt>
                <c:pt idx="30">
                  <c:v>39</c:v>
                </c:pt>
                <c:pt idx="31">
                  <c:v>42</c:v>
                </c:pt>
                <c:pt idx="32">
                  <c:v>39</c:v>
                </c:pt>
                <c:pt idx="33">
                  <c:v>44</c:v>
                </c:pt>
                <c:pt idx="34">
                  <c:v>40</c:v>
                </c:pt>
                <c:pt idx="35">
                  <c:v>36</c:v>
                </c:pt>
                <c:pt idx="36">
                  <c:v>44</c:v>
                </c:pt>
                <c:pt idx="37">
                  <c:v>42</c:v>
                </c:pt>
                <c:pt idx="38">
                  <c:v>44</c:v>
                </c:pt>
                <c:pt idx="39">
                  <c:v>43</c:v>
                </c:pt>
                <c:pt idx="40">
                  <c:v>42</c:v>
                </c:pt>
                <c:pt idx="41">
                  <c:v>29</c:v>
                </c:pt>
                <c:pt idx="42">
                  <c:v>32</c:v>
                </c:pt>
                <c:pt idx="43">
                  <c:v>36</c:v>
                </c:pt>
                <c:pt idx="44">
                  <c:v>31</c:v>
                </c:pt>
                <c:pt idx="45">
                  <c:v>34</c:v>
                </c:pt>
                <c:pt idx="46">
                  <c:v>34</c:v>
                </c:pt>
                <c:pt idx="47">
                  <c:v>32</c:v>
                </c:pt>
                <c:pt idx="48">
                  <c:v>37</c:v>
                </c:pt>
                <c:pt idx="49">
                  <c:v>31</c:v>
                </c:pt>
                <c:pt idx="50">
                  <c:v>30</c:v>
                </c:pt>
                <c:pt idx="51">
                  <c:v>30</c:v>
                </c:pt>
                <c:pt idx="52">
                  <c:v>31</c:v>
                </c:pt>
                <c:pt idx="53">
                  <c:v>29</c:v>
                </c:pt>
                <c:pt idx="54">
                  <c:v>31</c:v>
                </c:pt>
                <c:pt idx="55">
                  <c:v>30</c:v>
                </c:pt>
                <c:pt idx="56">
                  <c:v>27</c:v>
                </c:pt>
                <c:pt idx="57">
                  <c:v>33</c:v>
                </c:pt>
                <c:pt idx="58">
                  <c:v>30</c:v>
                </c:pt>
                <c:pt idx="59">
                  <c:v>25</c:v>
                </c:pt>
                <c:pt idx="60">
                  <c:v>25</c:v>
                </c:pt>
                <c:pt idx="61">
                  <c:v>22</c:v>
                </c:pt>
                <c:pt idx="62">
                  <c:v>21</c:v>
                </c:pt>
                <c:pt idx="63">
                  <c:v>17</c:v>
                </c:pt>
                <c:pt idx="64">
                  <c:v>13</c:v>
                </c:pt>
                <c:pt idx="65">
                  <c:v>11</c:v>
                </c:pt>
                <c:pt idx="66">
                  <c:v>12</c:v>
                </c:pt>
                <c:pt idx="67">
                  <c:v>11</c:v>
                </c:pt>
                <c:pt idx="68">
                  <c:v>12</c:v>
                </c:pt>
                <c:pt idx="69">
                  <c:v>16</c:v>
                </c:pt>
                <c:pt idx="70">
                  <c:v>12</c:v>
                </c:pt>
                <c:pt idx="71">
                  <c:v>10</c:v>
                </c:pt>
                <c:pt idx="72">
                  <c:v>11</c:v>
                </c:pt>
                <c:pt idx="73">
                  <c:v>13</c:v>
                </c:pt>
                <c:pt idx="74">
                  <c:v>11</c:v>
                </c:pt>
                <c:pt idx="75">
                  <c:v>13</c:v>
                </c:pt>
                <c:pt idx="76">
                  <c:v>12</c:v>
                </c:pt>
                <c:pt idx="77">
                  <c:v>13</c:v>
                </c:pt>
                <c:pt idx="78">
                  <c:v>9</c:v>
                </c:pt>
                <c:pt idx="79">
                  <c:v>11</c:v>
                </c:pt>
                <c:pt idx="80">
                  <c:v>13</c:v>
                </c:pt>
                <c:pt idx="81">
                  <c:v>13</c:v>
                </c:pt>
                <c:pt idx="82">
                  <c:v>14</c:v>
                </c:pt>
                <c:pt idx="83">
                  <c:v>10</c:v>
                </c:pt>
                <c:pt idx="84">
                  <c:v>12</c:v>
                </c:pt>
                <c:pt idx="85">
                  <c:v>10</c:v>
                </c:pt>
                <c:pt idx="86">
                  <c:v>8</c:v>
                </c:pt>
                <c:pt idx="87">
                  <c:v>10</c:v>
                </c:pt>
                <c:pt idx="88">
                  <c:v>10</c:v>
                </c:pt>
                <c:pt idx="89">
                  <c:v>9</c:v>
                </c:pt>
                <c:pt idx="90">
                  <c:v>11</c:v>
                </c:pt>
                <c:pt idx="91">
                  <c:v>12</c:v>
                </c:pt>
                <c:pt idx="92">
                  <c:v>10</c:v>
                </c:pt>
                <c:pt idx="93">
                  <c:v>7</c:v>
                </c:pt>
                <c:pt idx="94">
                  <c:v>5</c:v>
                </c:pt>
                <c:pt idx="95">
                  <c:v>5</c:v>
                </c:pt>
                <c:pt idx="96">
                  <c:v>13</c:v>
                </c:pt>
                <c:pt idx="97">
                  <c:v>13</c:v>
                </c:pt>
                <c:pt idx="98">
                  <c:v>16</c:v>
                </c:pt>
                <c:pt idx="99">
                  <c:v>12</c:v>
                </c:pt>
                <c:pt idx="100">
                  <c:v>7</c:v>
                </c:pt>
                <c:pt idx="101">
                  <c:v>8</c:v>
                </c:pt>
                <c:pt idx="102">
                  <c:v>10</c:v>
                </c:pt>
                <c:pt idx="103">
                  <c:v>7</c:v>
                </c:pt>
                <c:pt idx="104">
                  <c:v>6</c:v>
                </c:pt>
                <c:pt idx="105">
                  <c:v>6</c:v>
                </c:pt>
                <c:pt idx="106">
                  <c:v>11</c:v>
                </c:pt>
                <c:pt idx="107">
                  <c:v>6</c:v>
                </c:pt>
                <c:pt idx="108">
                  <c:v>11</c:v>
                </c:pt>
                <c:pt idx="109">
                  <c:v>10</c:v>
                </c:pt>
                <c:pt idx="110">
                  <c:v>6</c:v>
                </c:pt>
                <c:pt idx="111">
                  <c:v>8</c:v>
                </c:pt>
                <c:pt idx="112">
                  <c:v>12</c:v>
                </c:pt>
                <c:pt idx="113">
                  <c:v>14</c:v>
                </c:pt>
                <c:pt idx="114">
                  <c:v>18</c:v>
                </c:pt>
                <c:pt idx="115">
                  <c:v>12</c:v>
                </c:pt>
                <c:pt idx="116">
                  <c:v>11</c:v>
                </c:pt>
                <c:pt idx="117">
                  <c:v>11</c:v>
                </c:pt>
                <c:pt idx="118">
                  <c:v>8</c:v>
                </c:pt>
                <c:pt idx="119">
                  <c:v>5</c:v>
                </c:pt>
                <c:pt idx="120">
                  <c:v>2</c:v>
                </c:pt>
                <c:pt idx="121">
                  <c:v>9</c:v>
                </c:pt>
                <c:pt idx="122">
                  <c:v>10</c:v>
                </c:pt>
                <c:pt idx="123">
                  <c:v>9</c:v>
                </c:pt>
                <c:pt idx="124">
                  <c:v>6</c:v>
                </c:pt>
                <c:pt idx="125">
                  <c:v>6</c:v>
                </c:pt>
                <c:pt idx="126">
                  <c:v>8</c:v>
                </c:pt>
                <c:pt idx="127">
                  <c:v>9</c:v>
                </c:pt>
                <c:pt idx="128">
                  <c:v>6</c:v>
                </c:pt>
                <c:pt idx="129">
                  <c:v>7</c:v>
                </c:pt>
                <c:pt idx="130">
                  <c:v>8</c:v>
                </c:pt>
                <c:pt idx="131">
                  <c:v>6</c:v>
                </c:pt>
                <c:pt idx="132">
                  <c:v>5</c:v>
                </c:pt>
                <c:pt idx="133">
                  <c:v>5</c:v>
                </c:pt>
                <c:pt idx="134">
                  <c:v>8</c:v>
                </c:pt>
                <c:pt idx="135">
                  <c:v>9</c:v>
                </c:pt>
                <c:pt idx="136">
                  <c:v>5</c:v>
                </c:pt>
                <c:pt idx="137">
                  <c:v>10</c:v>
                </c:pt>
                <c:pt idx="138">
                  <c:v>8</c:v>
                </c:pt>
                <c:pt idx="139">
                  <c:v>9</c:v>
                </c:pt>
                <c:pt idx="140">
                  <c:v>12</c:v>
                </c:pt>
                <c:pt idx="141">
                  <c:v>11</c:v>
                </c:pt>
                <c:pt idx="142">
                  <c:v>11</c:v>
                </c:pt>
                <c:pt idx="143">
                  <c:v>8</c:v>
                </c:pt>
                <c:pt idx="144">
                  <c:v>6</c:v>
                </c:pt>
                <c:pt idx="145">
                  <c:v>5</c:v>
                </c:pt>
                <c:pt idx="146">
                  <c:v>6</c:v>
                </c:pt>
                <c:pt idx="147">
                  <c:v>6</c:v>
                </c:pt>
                <c:pt idx="148">
                  <c:v>7</c:v>
                </c:pt>
                <c:pt idx="149">
                  <c:v>6</c:v>
                </c:pt>
                <c:pt idx="150">
                  <c:v>5</c:v>
                </c:pt>
                <c:pt idx="151">
                  <c:v>8</c:v>
                </c:pt>
                <c:pt idx="152">
                  <c:v>10</c:v>
                </c:pt>
                <c:pt idx="153">
                  <c:v>7</c:v>
                </c:pt>
                <c:pt idx="154">
                  <c:v>7</c:v>
                </c:pt>
                <c:pt idx="155">
                  <c:v>8</c:v>
                </c:pt>
                <c:pt idx="156">
                  <c:v>8</c:v>
                </c:pt>
                <c:pt idx="157">
                  <c:v>10</c:v>
                </c:pt>
                <c:pt idx="158">
                  <c:v>10</c:v>
                </c:pt>
                <c:pt idx="159">
                  <c:v>12</c:v>
                </c:pt>
                <c:pt idx="160">
                  <c:v>11</c:v>
                </c:pt>
                <c:pt idx="161">
                  <c:v>7</c:v>
                </c:pt>
                <c:pt idx="162">
                  <c:v>5</c:v>
                </c:pt>
                <c:pt idx="163">
                  <c:v>5</c:v>
                </c:pt>
                <c:pt idx="164">
                  <c:v>5</c:v>
                </c:pt>
                <c:pt idx="165">
                  <c:v>4</c:v>
                </c:pt>
                <c:pt idx="166">
                  <c:v>4</c:v>
                </c:pt>
                <c:pt idx="167">
                  <c:v>2</c:v>
                </c:pt>
                <c:pt idx="168">
                  <c:v>2</c:v>
                </c:pt>
                <c:pt idx="169">
                  <c:v>6</c:v>
                </c:pt>
                <c:pt idx="170">
                  <c:v>7</c:v>
                </c:pt>
                <c:pt idx="171">
                  <c:v>7</c:v>
                </c:pt>
                <c:pt idx="172">
                  <c:v>6</c:v>
                </c:pt>
                <c:pt idx="173">
                  <c:v>5</c:v>
                </c:pt>
                <c:pt idx="174">
                  <c:v>5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5</c:v>
                </c:pt>
                <c:pt idx="179">
                  <c:v>5</c:v>
                </c:pt>
                <c:pt idx="180">
                  <c:v>7</c:v>
                </c:pt>
                <c:pt idx="181">
                  <c:v>9</c:v>
                </c:pt>
                <c:pt idx="182">
                  <c:v>10</c:v>
                </c:pt>
                <c:pt idx="183">
                  <c:v>7</c:v>
                </c:pt>
                <c:pt idx="184">
                  <c:v>6</c:v>
                </c:pt>
                <c:pt idx="185">
                  <c:v>6</c:v>
                </c:pt>
                <c:pt idx="186">
                  <c:v>7</c:v>
                </c:pt>
                <c:pt idx="187">
                  <c:v>8</c:v>
                </c:pt>
                <c:pt idx="188">
                  <c:v>8</c:v>
                </c:pt>
                <c:pt idx="189">
                  <c:v>6</c:v>
                </c:pt>
                <c:pt idx="190">
                  <c:v>10</c:v>
                </c:pt>
                <c:pt idx="191">
                  <c:v>11</c:v>
                </c:pt>
                <c:pt idx="192">
                  <c:v>11</c:v>
                </c:pt>
                <c:pt idx="193">
                  <c:v>15</c:v>
                </c:pt>
                <c:pt idx="194">
                  <c:v>13</c:v>
                </c:pt>
                <c:pt idx="195">
                  <c:v>17</c:v>
                </c:pt>
                <c:pt idx="196">
                  <c:v>19</c:v>
                </c:pt>
                <c:pt idx="197">
                  <c:v>17</c:v>
                </c:pt>
                <c:pt idx="198">
                  <c:v>15</c:v>
                </c:pt>
                <c:pt idx="199">
                  <c:v>11</c:v>
                </c:pt>
                <c:pt idx="200">
                  <c:v>14</c:v>
                </c:pt>
                <c:pt idx="201">
                  <c:v>12</c:v>
                </c:pt>
                <c:pt idx="202">
                  <c:v>12</c:v>
                </c:pt>
                <c:pt idx="203">
                  <c:v>11</c:v>
                </c:pt>
                <c:pt idx="204">
                  <c:v>11</c:v>
                </c:pt>
                <c:pt idx="205">
                  <c:v>11</c:v>
                </c:pt>
                <c:pt idx="206">
                  <c:v>16</c:v>
                </c:pt>
                <c:pt idx="207">
                  <c:v>16</c:v>
                </c:pt>
                <c:pt idx="208">
                  <c:v>16</c:v>
                </c:pt>
                <c:pt idx="209">
                  <c:v>18</c:v>
                </c:pt>
                <c:pt idx="210">
                  <c:v>22</c:v>
                </c:pt>
                <c:pt idx="211">
                  <c:v>21</c:v>
                </c:pt>
                <c:pt idx="212">
                  <c:v>24</c:v>
                </c:pt>
                <c:pt idx="213">
                  <c:v>30</c:v>
                </c:pt>
                <c:pt idx="214">
                  <c:v>33</c:v>
                </c:pt>
                <c:pt idx="215">
                  <c:v>28</c:v>
                </c:pt>
                <c:pt idx="216">
                  <c:v>21</c:v>
                </c:pt>
                <c:pt idx="217">
                  <c:v>24</c:v>
                </c:pt>
                <c:pt idx="218">
                  <c:v>24</c:v>
                </c:pt>
                <c:pt idx="219">
                  <c:v>25</c:v>
                </c:pt>
                <c:pt idx="220">
                  <c:v>34</c:v>
                </c:pt>
                <c:pt idx="221">
                  <c:v>41</c:v>
                </c:pt>
                <c:pt idx="222">
                  <c:v>46</c:v>
                </c:pt>
                <c:pt idx="223">
                  <c:v>46</c:v>
                </c:pt>
                <c:pt idx="224">
                  <c:v>44</c:v>
                </c:pt>
                <c:pt idx="225">
                  <c:v>34</c:v>
                </c:pt>
                <c:pt idx="226">
                  <c:v>29</c:v>
                </c:pt>
                <c:pt idx="227">
                  <c:v>34</c:v>
                </c:pt>
                <c:pt idx="228">
                  <c:v>40</c:v>
                </c:pt>
                <c:pt idx="229">
                  <c:v>43</c:v>
                </c:pt>
                <c:pt idx="230">
                  <c:v>40</c:v>
                </c:pt>
                <c:pt idx="231">
                  <c:v>43</c:v>
                </c:pt>
                <c:pt idx="232">
                  <c:v>39</c:v>
                </c:pt>
                <c:pt idx="233">
                  <c:v>38</c:v>
                </c:pt>
                <c:pt idx="234">
                  <c:v>43</c:v>
                </c:pt>
                <c:pt idx="235">
                  <c:v>47</c:v>
                </c:pt>
                <c:pt idx="236">
                  <c:v>44</c:v>
                </c:pt>
                <c:pt idx="237">
                  <c:v>39</c:v>
                </c:pt>
                <c:pt idx="238">
                  <c:v>40</c:v>
                </c:pt>
                <c:pt idx="239">
                  <c:v>48</c:v>
                </c:pt>
                <c:pt idx="240">
                  <c:v>50</c:v>
                </c:pt>
                <c:pt idx="241">
                  <c:v>43</c:v>
                </c:pt>
                <c:pt idx="242">
                  <c:v>37</c:v>
                </c:pt>
                <c:pt idx="243">
                  <c:v>37</c:v>
                </c:pt>
                <c:pt idx="244">
                  <c:v>33</c:v>
                </c:pt>
                <c:pt idx="245">
                  <c:v>33</c:v>
                </c:pt>
                <c:pt idx="246">
                  <c:v>33</c:v>
                </c:pt>
                <c:pt idx="247">
                  <c:v>38</c:v>
                </c:pt>
                <c:pt idx="248">
                  <c:v>40</c:v>
                </c:pt>
                <c:pt idx="249">
                  <c:v>33</c:v>
                </c:pt>
                <c:pt idx="250">
                  <c:v>36</c:v>
                </c:pt>
                <c:pt idx="251">
                  <c:v>37</c:v>
                </c:pt>
                <c:pt idx="252">
                  <c:v>47</c:v>
                </c:pt>
                <c:pt idx="253">
                  <c:v>54</c:v>
                </c:pt>
                <c:pt idx="254">
                  <c:v>50</c:v>
                </c:pt>
                <c:pt idx="255">
                  <c:v>50</c:v>
                </c:pt>
                <c:pt idx="256">
                  <c:v>50</c:v>
                </c:pt>
                <c:pt idx="257">
                  <c:v>48</c:v>
                </c:pt>
                <c:pt idx="258">
                  <c:v>38</c:v>
                </c:pt>
                <c:pt idx="259">
                  <c:v>32</c:v>
                </c:pt>
                <c:pt idx="260">
                  <c:v>40</c:v>
                </c:pt>
                <c:pt idx="261">
                  <c:v>43</c:v>
                </c:pt>
                <c:pt idx="262">
                  <c:v>43</c:v>
                </c:pt>
                <c:pt idx="263">
                  <c:v>42</c:v>
                </c:pt>
                <c:pt idx="264">
                  <c:v>35</c:v>
                </c:pt>
                <c:pt idx="265">
                  <c:v>40</c:v>
                </c:pt>
                <c:pt idx="266">
                  <c:v>42</c:v>
                </c:pt>
                <c:pt idx="267">
                  <c:v>33</c:v>
                </c:pt>
                <c:pt idx="268">
                  <c:v>31</c:v>
                </c:pt>
                <c:pt idx="269">
                  <c:v>30</c:v>
                </c:pt>
                <c:pt idx="270">
                  <c:v>27</c:v>
                </c:pt>
                <c:pt idx="271">
                  <c:v>29</c:v>
                </c:pt>
                <c:pt idx="272">
                  <c:v>27</c:v>
                </c:pt>
                <c:pt idx="273">
                  <c:v>23</c:v>
                </c:pt>
                <c:pt idx="274">
                  <c:v>20</c:v>
                </c:pt>
                <c:pt idx="275">
                  <c:v>17</c:v>
                </c:pt>
                <c:pt idx="276">
                  <c:v>21</c:v>
                </c:pt>
                <c:pt idx="277">
                  <c:v>26</c:v>
                </c:pt>
                <c:pt idx="278">
                  <c:v>27</c:v>
                </c:pt>
                <c:pt idx="279">
                  <c:v>29</c:v>
                </c:pt>
                <c:pt idx="280">
                  <c:v>34</c:v>
                </c:pt>
                <c:pt idx="281">
                  <c:v>29</c:v>
                </c:pt>
                <c:pt idx="282">
                  <c:v>30</c:v>
                </c:pt>
                <c:pt idx="283">
                  <c:v>30</c:v>
                </c:pt>
                <c:pt idx="284">
                  <c:v>31</c:v>
                </c:pt>
                <c:pt idx="285">
                  <c:v>37</c:v>
                </c:pt>
                <c:pt idx="286">
                  <c:v>29</c:v>
                </c:pt>
                <c:pt idx="287">
                  <c:v>26</c:v>
                </c:pt>
                <c:pt idx="288">
                  <c:v>25</c:v>
                </c:pt>
                <c:pt idx="289">
                  <c:v>25</c:v>
                </c:pt>
                <c:pt idx="290">
                  <c:v>28</c:v>
                </c:pt>
                <c:pt idx="291">
                  <c:v>24</c:v>
                </c:pt>
                <c:pt idx="292">
                  <c:v>21</c:v>
                </c:pt>
                <c:pt idx="293">
                  <c:v>22</c:v>
                </c:pt>
                <c:pt idx="294">
                  <c:v>18</c:v>
                </c:pt>
                <c:pt idx="295">
                  <c:v>19</c:v>
                </c:pt>
                <c:pt idx="296">
                  <c:v>28</c:v>
                </c:pt>
                <c:pt idx="297">
                  <c:v>25</c:v>
                </c:pt>
                <c:pt idx="298">
                  <c:v>21</c:v>
                </c:pt>
                <c:pt idx="299">
                  <c:v>20</c:v>
                </c:pt>
                <c:pt idx="300">
                  <c:v>15</c:v>
                </c:pt>
                <c:pt idx="301">
                  <c:v>15</c:v>
                </c:pt>
                <c:pt idx="302">
                  <c:v>18</c:v>
                </c:pt>
                <c:pt idx="303">
                  <c:v>17</c:v>
                </c:pt>
                <c:pt idx="304">
                  <c:v>17</c:v>
                </c:pt>
                <c:pt idx="305">
                  <c:v>16</c:v>
                </c:pt>
                <c:pt idx="306">
                  <c:v>18</c:v>
                </c:pt>
                <c:pt idx="307">
                  <c:v>25</c:v>
                </c:pt>
                <c:pt idx="308">
                  <c:v>27</c:v>
                </c:pt>
                <c:pt idx="309">
                  <c:v>24</c:v>
                </c:pt>
                <c:pt idx="310">
                  <c:v>21</c:v>
                </c:pt>
                <c:pt idx="311">
                  <c:v>19</c:v>
                </c:pt>
                <c:pt idx="312">
                  <c:v>20</c:v>
                </c:pt>
                <c:pt idx="313">
                  <c:v>20</c:v>
                </c:pt>
                <c:pt idx="314">
                  <c:v>23</c:v>
                </c:pt>
                <c:pt idx="315">
                  <c:v>17</c:v>
                </c:pt>
                <c:pt idx="316">
                  <c:v>14</c:v>
                </c:pt>
                <c:pt idx="317">
                  <c:v>10</c:v>
                </c:pt>
                <c:pt idx="318">
                  <c:v>11</c:v>
                </c:pt>
                <c:pt idx="319">
                  <c:v>11</c:v>
                </c:pt>
                <c:pt idx="320">
                  <c:v>15</c:v>
                </c:pt>
                <c:pt idx="321">
                  <c:v>11</c:v>
                </c:pt>
                <c:pt idx="322">
                  <c:v>10</c:v>
                </c:pt>
                <c:pt idx="323">
                  <c:v>15</c:v>
                </c:pt>
                <c:pt idx="324">
                  <c:v>12</c:v>
                </c:pt>
                <c:pt idx="325">
                  <c:v>11</c:v>
                </c:pt>
                <c:pt idx="326">
                  <c:v>9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13</c:v>
                </c:pt>
                <c:pt idx="331">
                  <c:v>13</c:v>
                </c:pt>
                <c:pt idx="332">
                  <c:v>15</c:v>
                </c:pt>
                <c:pt idx="333">
                  <c:v>13</c:v>
                </c:pt>
                <c:pt idx="334">
                  <c:v>9</c:v>
                </c:pt>
                <c:pt idx="335">
                  <c:v>10</c:v>
                </c:pt>
                <c:pt idx="336">
                  <c:v>11</c:v>
                </c:pt>
                <c:pt idx="337">
                  <c:v>13</c:v>
                </c:pt>
                <c:pt idx="338">
                  <c:v>16</c:v>
                </c:pt>
                <c:pt idx="339">
                  <c:v>15</c:v>
                </c:pt>
                <c:pt idx="340">
                  <c:v>13</c:v>
                </c:pt>
                <c:pt idx="341">
                  <c:v>13</c:v>
                </c:pt>
                <c:pt idx="342">
                  <c:v>9</c:v>
                </c:pt>
                <c:pt idx="343">
                  <c:v>8</c:v>
                </c:pt>
                <c:pt idx="344">
                  <c:v>11</c:v>
                </c:pt>
                <c:pt idx="345">
                  <c:v>10</c:v>
                </c:pt>
                <c:pt idx="346">
                  <c:v>11</c:v>
                </c:pt>
                <c:pt idx="347">
                  <c:v>13</c:v>
                </c:pt>
                <c:pt idx="348">
                  <c:v>14</c:v>
                </c:pt>
                <c:pt idx="349">
                  <c:v>9</c:v>
                </c:pt>
                <c:pt idx="350">
                  <c:v>9</c:v>
                </c:pt>
                <c:pt idx="351">
                  <c:v>8</c:v>
                </c:pt>
                <c:pt idx="352">
                  <c:v>10</c:v>
                </c:pt>
                <c:pt idx="353">
                  <c:v>12</c:v>
                </c:pt>
                <c:pt idx="354">
                  <c:v>11</c:v>
                </c:pt>
                <c:pt idx="355">
                  <c:v>10</c:v>
                </c:pt>
                <c:pt idx="356">
                  <c:v>10</c:v>
                </c:pt>
                <c:pt idx="357">
                  <c:v>9</c:v>
                </c:pt>
                <c:pt idx="358">
                  <c:v>11</c:v>
                </c:pt>
                <c:pt idx="359">
                  <c:v>9</c:v>
                </c:pt>
                <c:pt idx="360">
                  <c:v>7</c:v>
                </c:pt>
                <c:pt idx="361">
                  <c:v>8</c:v>
                </c:pt>
                <c:pt idx="362">
                  <c:v>6</c:v>
                </c:pt>
                <c:pt idx="363">
                  <c:v>7</c:v>
                </c:pt>
                <c:pt idx="364">
                  <c:v>5</c:v>
                </c:pt>
                <c:pt idx="365">
                  <c:v>6</c:v>
                </c:pt>
                <c:pt idx="366">
                  <c:v>5</c:v>
                </c:pt>
                <c:pt idx="367">
                  <c:v>9</c:v>
                </c:pt>
                <c:pt idx="368">
                  <c:v>9</c:v>
                </c:pt>
                <c:pt idx="369">
                  <c:v>7</c:v>
                </c:pt>
                <c:pt idx="370">
                  <c:v>7</c:v>
                </c:pt>
                <c:pt idx="371">
                  <c:v>8</c:v>
                </c:pt>
                <c:pt idx="372">
                  <c:v>7</c:v>
                </c:pt>
                <c:pt idx="373">
                  <c:v>9</c:v>
                </c:pt>
                <c:pt idx="374">
                  <c:v>7</c:v>
                </c:pt>
                <c:pt idx="375">
                  <c:v>5</c:v>
                </c:pt>
                <c:pt idx="376">
                  <c:v>4</c:v>
                </c:pt>
                <c:pt idx="377">
                  <c:v>7</c:v>
                </c:pt>
                <c:pt idx="378">
                  <c:v>8</c:v>
                </c:pt>
                <c:pt idx="379">
                  <c:v>9</c:v>
                </c:pt>
                <c:pt idx="380">
                  <c:v>9</c:v>
                </c:pt>
                <c:pt idx="381">
                  <c:v>10</c:v>
                </c:pt>
                <c:pt idx="382">
                  <c:v>9</c:v>
                </c:pt>
                <c:pt idx="383">
                  <c:v>11</c:v>
                </c:pt>
                <c:pt idx="384">
                  <c:v>10</c:v>
                </c:pt>
                <c:pt idx="385">
                  <c:v>9</c:v>
                </c:pt>
                <c:pt idx="386">
                  <c:v>13</c:v>
                </c:pt>
                <c:pt idx="387">
                  <c:v>14</c:v>
                </c:pt>
                <c:pt idx="388">
                  <c:v>12</c:v>
                </c:pt>
                <c:pt idx="389">
                  <c:v>8</c:v>
                </c:pt>
                <c:pt idx="390">
                  <c:v>8</c:v>
                </c:pt>
                <c:pt idx="391">
                  <c:v>11</c:v>
                </c:pt>
                <c:pt idx="392">
                  <c:v>12</c:v>
                </c:pt>
                <c:pt idx="393">
                  <c:v>10</c:v>
                </c:pt>
                <c:pt idx="394">
                  <c:v>13</c:v>
                </c:pt>
                <c:pt idx="395">
                  <c:v>11</c:v>
                </c:pt>
                <c:pt idx="396">
                  <c:v>8</c:v>
                </c:pt>
                <c:pt idx="397">
                  <c:v>15</c:v>
                </c:pt>
                <c:pt idx="398">
                  <c:v>19</c:v>
                </c:pt>
                <c:pt idx="399">
                  <c:v>22</c:v>
                </c:pt>
                <c:pt idx="400">
                  <c:v>20</c:v>
                </c:pt>
                <c:pt idx="401">
                  <c:v>18</c:v>
                </c:pt>
                <c:pt idx="402">
                  <c:v>14</c:v>
                </c:pt>
                <c:pt idx="403">
                  <c:v>12</c:v>
                </c:pt>
                <c:pt idx="404">
                  <c:v>17</c:v>
                </c:pt>
                <c:pt idx="405">
                  <c:v>16</c:v>
                </c:pt>
                <c:pt idx="406">
                  <c:v>16</c:v>
                </c:pt>
                <c:pt idx="407">
                  <c:v>13</c:v>
                </c:pt>
                <c:pt idx="408">
                  <c:v>14</c:v>
                </c:pt>
                <c:pt idx="409">
                  <c:v>20</c:v>
                </c:pt>
                <c:pt idx="410">
                  <c:v>14</c:v>
                </c:pt>
                <c:pt idx="411">
                  <c:v>15</c:v>
                </c:pt>
                <c:pt idx="412">
                  <c:v>14</c:v>
                </c:pt>
                <c:pt idx="413">
                  <c:v>11</c:v>
                </c:pt>
                <c:pt idx="414">
                  <c:v>9</c:v>
                </c:pt>
                <c:pt idx="415">
                  <c:v>8</c:v>
                </c:pt>
                <c:pt idx="416">
                  <c:v>11</c:v>
                </c:pt>
                <c:pt idx="417">
                  <c:v>10</c:v>
                </c:pt>
                <c:pt idx="418">
                  <c:v>15</c:v>
                </c:pt>
                <c:pt idx="419">
                  <c:v>16</c:v>
                </c:pt>
                <c:pt idx="420">
                  <c:v>10</c:v>
                </c:pt>
                <c:pt idx="421">
                  <c:v>9</c:v>
                </c:pt>
                <c:pt idx="422">
                  <c:v>18</c:v>
                </c:pt>
                <c:pt idx="423">
                  <c:v>11</c:v>
                </c:pt>
                <c:pt idx="424">
                  <c:v>13</c:v>
                </c:pt>
                <c:pt idx="425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A7-4E1C-B5D4-76249FB699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ICU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</c:numCache>
            </c:numRef>
          </c:cat>
          <c:val>
            <c:numRef>
              <c:f>Sheet1!$D$2:$D$1344</c:f>
              <c:numCache>
                <c:formatCode>General</c:formatCode>
                <c:ptCount val="1343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14</c:v>
                </c:pt>
                <c:pt idx="4">
                  <c:v>14</c:v>
                </c:pt>
                <c:pt idx="5">
                  <c:v>12</c:v>
                </c:pt>
                <c:pt idx="6">
                  <c:v>13</c:v>
                </c:pt>
                <c:pt idx="7">
                  <c:v>16</c:v>
                </c:pt>
                <c:pt idx="8">
                  <c:v>21</c:v>
                </c:pt>
                <c:pt idx="9">
                  <c:v>21</c:v>
                </c:pt>
                <c:pt idx="10">
                  <c:v>20</c:v>
                </c:pt>
                <c:pt idx="11">
                  <c:v>21</c:v>
                </c:pt>
                <c:pt idx="12">
                  <c:v>17</c:v>
                </c:pt>
                <c:pt idx="13">
                  <c:v>17</c:v>
                </c:pt>
                <c:pt idx="14">
                  <c:v>25</c:v>
                </c:pt>
                <c:pt idx="15">
                  <c:v>23</c:v>
                </c:pt>
                <c:pt idx="16">
                  <c:v>21</c:v>
                </c:pt>
                <c:pt idx="17">
                  <c:v>20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24</c:v>
                </c:pt>
                <c:pt idx="24">
                  <c:v>24</c:v>
                </c:pt>
                <c:pt idx="25">
                  <c:v>27</c:v>
                </c:pt>
                <c:pt idx="26">
                  <c:v>27</c:v>
                </c:pt>
                <c:pt idx="27">
                  <c:v>27</c:v>
                </c:pt>
                <c:pt idx="28">
                  <c:v>25</c:v>
                </c:pt>
                <c:pt idx="29">
                  <c:v>25</c:v>
                </c:pt>
                <c:pt idx="30">
                  <c:v>26</c:v>
                </c:pt>
                <c:pt idx="31">
                  <c:v>23</c:v>
                </c:pt>
                <c:pt idx="32">
                  <c:v>22</c:v>
                </c:pt>
                <c:pt idx="33">
                  <c:v>20</c:v>
                </c:pt>
                <c:pt idx="34">
                  <c:v>23</c:v>
                </c:pt>
                <c:pt idx="35">
                  <c:v>24</c:v>
                </c:pt>
                <c:pt idx="36">
                  <c:v>21</c:v>
                </c:pt>
                <c:pt idx="37">
                  <c:v>22</c:v>
                </c:pt>
                <c:pt idx="38">
                  <c:v>27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26</c:v>
                </c:pt>
                <c:pt idx="43">
                  <c:v>26</c:v>
                </c:pt>
                <c:pt idx="44">
                  <c:v>24</c:v>
                </c:pt>
                <c:pt idx="45">
                  <c:v>24</c:v>
                </c:pt>
                <c:pt idx="46">
                  <c:v>23</c:v>
                </c:pt>
                <c:pt idx="47">
                  <c:v>23</c:v>
                </c:pt>
                <c:pt idx="48">
                  <c:v>22</c:v>
                </c:pt>
                <c:pt idx="49">
                  <c:v>24</c:v>
                </c:pt>
                <c:pt idx="50">
                  <c:v>28</c:v>
                </c:pt>
                <c:pt idx="51">
                  <c:v>25</c:v>
                </c:pt>
                <c:pt idx="52">
                  <c:v>23</c:v>
                </c:pt>
                <c:pt idx="53">
                  <c:v>23</c:v>
                </c:pt>
                <c:pt idx="54">
                  <c:v>22</c:v>
                </c:pt>
                <c:pt idx="55">
                  <c:v>22</c:v>
                </c:pt>
                <c:pt idx="56">
                  <c:v>22</c:v>
                </c:pt>
                <c:pt idx="57">
                  <c:v>25</c:v>
                </c:pt>
                <c:pt idx="58">
                  <c:v>25</c:v>
                </c:pt>
                <c:pt idx="59">
                  <c:v>24</c:v>
                </c:pt>
                <c:pt idx="60">
                  <c:v>23</c:v>
                </c:pt>
                <c:pt idx="61">
                  <c:v>24</c:v>
                </c:pt>
                <c:pt idx="62">
                  <c:v>22</c:v>
                </c:pt>
                <c:pt idx="63">
                  <c:v>23</c:v>
                </c:pt>
                <c:pt idx="64">
                  <c:v>24</c:v>
                </c:pt>
                <c:pt idx="65">
                  <c:v>24</c:v>
                </c:pt>
                <c:pt idx="66">
                  <c:v>19</c:v>
                </c:pt>
                <c:pt idx="67">
                  <c:v>19</c:v>
                </c:pt>
                <c:pt idx="68">
                  <c:v>18</c:v>
                </c:pt>
                <c:pt idx="69">
                  <c:v>17</c:v>
                </c:pt>
                <c:pt idx="70">
                  <c:v>17</c:v>
                </c:pt>
                <c:pt idx="71">
                  <c:v>14</c:v>
                </c:pt>
                <c:pt idx="72">
                  <c:v>12</c:v>
                </c:pt>
                <c:pt idx="73">
                  <c:v>11</c:v>
                </c:pt>
                <c:pt idx="74">
                  <c:v>11</c:v>
                </c:pt>
                <c:pt idx="75">
                  <c:v>10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9</c:v>
                </c:pt>
                <c:pt idx="80">
                  <c:v>9</c:v>
                </c:pt>
                <c:pt idx="81">
                  <c:v>8</c:v>
                </c:pt>
                <c:pt idx="82">
                  <c:v>9</c:v>
                </c:pt>
                <c:pt idx="83">
                  <c:v>7</c:v>
                </c:pt>
                <c:pt idx="84">
                  <c:v>7</c:v>
                </c:pt>
                <c:pt idx="85">
                  <c:v>5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3</c:v>
                </c:pt>
                <c:pt idx="92">
                  <c:v>3</c:v>
                </c:pt>
                <c:pt idx="93">
                  <c:v>4</c:v>
                </c:pt>
                <c:pt idx="94">
                  <c:v>3</c:v>
                </c:pt>
                <c:pt idx="95">
                  <c:v>5</c:v>
                </c:pt>
                <c:pt idx="96">
                  <c:v>4</c:v>
                </c:pt>
                <c:pt idx="97">
                  <c:v>4</c:v>
                </c:pt>
                <c:pt idx="98">
                  <c:v>5</c:v>
                </c:pt>
                <c:pt idx="99">
                  <c:v>4</c:v>
                </c:pt>
                <c:pt idx="100">
                  <c:v>5</c:v>
                </c:pt>
                <c:pt idx="101">
                  <c:v>6</c:v>
                </c:pt>
                <c:pt idx="102">
                  <c:v>7</c:v>
                </c:pt>
                <c:pt idx="103">
                  <c:v>9</c:v>
                </c:pt>
                <c:pt idx="104">
                  <c:v>8</c:v>
                </c:pt>
                <c:pt idx="105">
                  <c:v>6</c:v>
                </c:pt>
                <c:pt idx="106">
                  <c:v>6</c:v>
                </c:pt>
                <c:pt idx="107">
                  <c:v>10</c:v>
                </c:pt>
                <c:pt idx="108">
                  <c:v>10</c:v>
                </c:pt>
                <c:pt idx="109">
                  <c:v>11</c:v>
                </c:pt>
                <c:pt idx="110">
                  <c:v>10</c:v>
                </c:pt>
                <c:pt idx="111">
                  <c:v>11</c:v>
                </c:pt>
                <c:pt idx="112">
                  <c:v>9</c:v>
                </c:pt>
                <c:pt idx="113">
                  <c:v>8</c:v>
                </c:pt>
                <c:pt idx="114">
                  <c:v>9</c:v>
                </c:pt>
                <c:pt idx="115">
                  <c:v>13</c:v>
                </c:pt>
                <c:pt idx="116">
                  <c:v>13</c:v>
                </c:pt>
                <c:pt idx="117">
                  <c:v>14</c:v>
                </c:pt>
                <c:pt idx="118">
                  <c:v>13</c:v>
                </c:pt>
                <c:pt idx="119">
                  <c:v>13</c:v>
                </c:pt>
                <c:pt idx="120">
                  <c:v>13</c:v>
                </c:pt>
                <c:pt idx="121">
                  <c:v>13</c:v>
                </c:pt>
                <c:pt idx="122">
                  <c:v>13</c:v>
                </c:pt>
                <c:pt idx="123">
                  <c:v>10</c:v>
                </c:pt>
                <c:pt idx="124">
                  <c:v>11</c:v>
                </c:pt>
                <c:pt idx="125">
                  <c:v>12</c:v>
                </c:pt>
                <c:pt idx="126">
                  <c:v>14</c:v>
                </c:pt>
                <c:pt idx="127">
                  <c:v>13</c:v>
                </c:pt>
                <c:pt idx="128">
                  <c:v>14</c:v>
                </c:pt>
                <c:pt idx="129">
                  <c:v>15</c:v>
                </c:pt>
                <c:pt idx="130">
                  <c:v>15</c:v>
                </c:pt>
                <c:pt idx="131">
                  <c:v>15</c:v>
                </c:pt>
                <c:pt idx="132">
                  <c:v>16</c:v>
                </c:pt>
                <c:pt idx="133">
                  <c:v>17</c:v>
                </c:pt>
                <c:pt idx="134">
                  <c:v>14</c:v>
                </c:pt>
                <c:pt idx="135">
                  <c:v>15</c:v>
                </c:pt>
                <c:pt idx="136">
                  <c:v>14</c:v>
                </c:pt>
                <c:pt idx="137">
                  <c:v>11</c:v>
                </c:pt>
                <c:pt idx="138">
                  <c:v>10</c:v>
                </c:pt>
                <c:pt idx="139">
                  <c:v>8</c:v>
                </c:pt>
                <c:pt idx="140">
                  <c:v>6</c:v>
                </c:pt>
                <c:pt idx="141">
                  <c:v>6</c:v>
                </c:pt>
                <c:pt idx="142">
                  <c:v>7</c:v>
                </c:pt>
                <c:pt idx="143">
                  <c:v>6</c:v>
                </c:pt>
                <c:pt idx="144">
                  <c:v>4</c:v>
                </c:pt>
                <c:pt idx="145">
                  <c:v>5</c:v>
                </c:pt>
                <c:pt idx="146">
                  <c:v>5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5</c:v>
                </c:pt>
                <c:pt idx="151">
                  <c:v>5</c:v>
                </c:pt>
                <c:pt idx="152">
                  <c:v>5</c:v>
                </c:pt>
                <c:pt idx="153">
                  <c:v>5</c:v>
                </c:pt>
                <c:pt idx="154">
                  <c:v>5</c:v>
                </c:pt>
                <c:pt idx="155">
                  <c:v>7</c:v>
                </c:pt>
                <c:pt idx="156">
                  <c:v>6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5</c:v>
                </c:pt>
                <c:pt idx="163">
                  <c:v>5</c:v>
                </c:pt>
                <c:pt idx="164">
                  <c:v>4</c:v>
                </c:pt>
                <c:pt idx="165">
                  <c:v>5</c:v>
                </c:pt>
                <c:pt idx="166">
                  <c:v>5</c:v>
                </c:pt>
                <c:pt idx="167">
                  <c:v>5</c:v>
                </c:pt>
                <c:pt idx="168">
                  <c:v>5</c:v>
                </c:pt>
                <c:pt idx="169">
                  <c:v>5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6</c:v>
                </c:pt>
                <c:pt idx="178">
                  <c:v>6</c:v>
                </c:pt>
                <c:pt idx="179">
                  <c:v>7</c:v>
                </c:pt>
                <c:pt idx="180">
                  <c:v>6</c:v>
                </c:pt>
                <c:pt idx="181">
                  <c:v>5</c:v>
                </c:pt>
                <c:pt idx="182">
                  <c:v>4</c:v>
                </c:pt>
                <c:pt idx="183">
                  <c:v>3</c:v>
                </c:pt>
                <c:pt idx="184">
                  <c:v>3</c:v>
                </c:pt>
                <c:pt idx="185">
                  <c:v>5</c:v>
                </c:pt>
                <c:pt idx="186">
                  <c:v>6</c:v>
                </c:pt>
                <c:pt idx="187">
                  <c:v>6</c:v>
                </c:pt>
                <c:pt idx="188">
                  <c:v>5</c:v>
                </c:pt>
                <c:pt idx="189">
                  <c:v>5</c:v>
                </c:pt>
                <c:pt idx="190">
                  <c:v>4</c:v>
                </c:pt>
                <c:pt idx="191">
                  <c:v>6</c:v>
                </c:pt>
                <c:pt idx="192">
                  <c:v>7</c:v>
                </c:pt>
                <c:pt idx="193">
                  <c:v>7</c:v>
                </c:pt>
                <c:pt idx="194">
                  <c:v>9</c:v>
                </c:pt>
                <c:pt idx="195">
                  <c:v>8</c:v>
                </c:pt>
                <c:pt idx="196">
                  <c:v>7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7</c:v>
                </c:pt>
                <c:pt idx="201">
                  <c:v>8</c:v>
                </c:pt>
                <c:pt idx="202">
                  <c:v>7</c:v>
                </c:pt>
                <c:pt idx="203">
                  <c:v>8</c:v>
                </c:pt>
                <c:pt idx="204">
                  <c:v>7</c:v>
                </c:pt>
                <c:pt idx="205">
                  <c:v>8</c:v>
                </c:pt>
                <c:pt idx="206">
                  <c:v>8</c:v>
                </c:pt>
                <c:pt idx="207">
                  <c:v>7</c:v>
                </c:pt>
                <c:pt idx="208">
                  <c:v>6</c:v>
                </c:pt>
                <c:pt idx="209">
                  <c:v>4</c:v>
                </c:pt>
                <c:pt idx="210">
                  <c:v>3</c:v>
                </c:pt>
                <c:pt idx="211">
                  <c:v>4</c:v>
                </c:pt>
                <c:pt idx="212">
                  <c:v>2</c:v>
                </c:pt>
                <c:pt idx="213">
                  <c:v>4</c:v>
                </c:pt>
                <c:pt idx="214">
                  <c:v>5</c:v>
                </c:pt>
                <c:pt idx="215">
                  <c:v>5</c:v>
                </c:pt>
                <c:pt idx="216">
                  <c:v>7</c:v>
                </c:pt>
                <c:pt idx="217">
                  <c:v>6</c:v>
                </c:pt>
                <c:pt idx="218">
                  <c:v>11</c:v>
                </c:pt>
                <c:pt idx="219">
                  <c:v>13</c:v>
                </c:pt>
                <c:pt idx="220">
                  <c:v>14</c:v>
                </c:pt>
                <c:pt idx="221">
                  <c:v>13</c:v>
                </c:pt>
                <c:pt idx="222">
                  <c:v>13</c:v>
                </c:pt>
                <c:pt idx="223">
                  <c:v>11</c:v>
                </c:pt>
                <c:pt idx="224">
                  <c:v>10</c:v>
                </c:pt>
                <c:pt idx="225">
                  <c:v>13</c:v>
                </c:pt>
                <c:pt idx="226">
                  <c:v>15</c:v>
                </c:pt>
                <c:pt idx="227">
                  <c:v>18</c:v>
                </c:pt>
                <c:pt idx="228">
                  <c:v>15</c:v>
                </c:pt>
                <c:pt idx="229">
                  <c:v>12</c:v>
                </c:pt>
                <c:pt idx="230">
                  <c:v>17</c:v>
                </c:pt>
                <c:pt idx="231">
                  <c:v>14</c:v>
                </c:pt>
                <c:pt idx="232">
                  <c:v>15</c:v>
                </c:pt>
                <c:pt idx="233">
                  <c:v>17</c:v>
                </c:pt>
                <c:pt idx="234">
                  <c:v>16</c:v>
                </c:pt>
                <c:pt idx="235">
                  <c:v>12</c:v>
                </c:pt>
                <c:pt idx="236">
                  <c:v>11</c:v>
                </c:pt>
                <c:pt idx="237">
                  <c:v>5</c:v>
                </c:pt>
                <c:pt idx="238">
                  <c:v>9</c:v>
                </c:pt>
                <c:pt idx="239">
                  <c:v>6</c:v>
                </c:pt>
                <c:pt idx="240">
                  <c:v>8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12</c:v>
                </c:pt>
                <c:pt idx="245">
                  <c:v>13</c:v>
                </c:pt>
                <c:pt idx="246">
                  <c:v>16</c:v>
                </c:pt>
                <c:pt idx="247">
                  <c:v>15</c:v>
                </c:pt>
                <c:pt idx="248">
                  <c:v>14</c:v>
                </c:pt>
                <c:pt idx="249">
                  <c:v>15</c:v>
                </c:pt>
                <c:pt idx="250">
                  <c:v>14</c:v>
                </c:pt>
                <c:pt idx="251">
                  <c:v>11</c:v>
                </c:pt>
                <c:pt idx="252">
                  <c:v>13</c:v>
                </c:pt>
                <c:pt idx="253">
                  <c:v>15</c:v>
                </c:pt>
                <c:pt idx="254">
                  <c:v>15</c:v>
                </c:pt>
                <c:pt idx="255">
                  <c:v>12</c:v>
                </c:pt>
                <c:pt idx="256">
                  <c:v>12</c:v>
                </c:pt>
                <c:pt idx="257">
                  <c:v>11</c:v>
                </c:pt>
                <c:pt idx="258">
                  <c:v>10</c:v>
                </c:pt>
                <c:pt idx="259">
                  <c:v>10</c:v>
                </c:pt>
                <c:pt idx="260">
                  <c:v>9</c:v>
                </c:pt>
                <c:pt idx="261">
                  <c:v>9</c:v>
                </c:pt>
                <c:pt idx="262">
                  <c:v>6</c:v>
                </c:pt>
                <c:pt idx="263">
                  <c:v>6</c:v>
                </c:pt>
                <c:pt idx="264">
                  <c:v>6</c:v>
                </c:pt>
                <c:pt idx="265">
                  <c:v>7</c:v>
                </c:pt>
                <c:pt idx="266">
                  <c:v>6</c:v>
                </c:pt>
                <c:pt idx="267">
                  <c:v>11</c:v>
                </c:pt>
                <c:pt idx="268">
                  <c:v>10</c:v>
                </c:pt>
                <c:pt idx="269">
                  <c:v>8</c:v>
                </c:pt>
                <c:pt idx="270">
                  <c:v>6</c:v>
                </c:pt>
                <c:pt idx="271">
                  <c:v>7</c:v>
                </c:pt>
                <c:pt idx="272">
                  <c:v>6</c:v>
                </c:pt>
                <c:pt idx="273">
                  <c:v>4</c:v>
                </c:pt>
                <c:pt idx="274">
                  <c:v>4</c:v>
                </c:pt>
                <c:pt idx="275">
                  <c:v>4</c:v>
                </c:pt>
                <c:pt idx="276">
                  <c:v>6</c:v>
                </c:pt>
                <c:pt idx="277">
                  <c:v>8</c:v>
                </c:pt>
                <c:pt idx="278">
                  <c:v>8</c:v>
                </c:pt>
                <c:pt idx="279">
                  <c:v>9</c:v>
                </c:pt>
                <c:pt idx="280">
                  <c:v>8</c:v>
                </c:pt>
                <c:pt idx="281">
                  <c:v>10</c:v>
                </c:pt>
                <c:pt idx="282">
                  <c:v>11</c:v>
                </c:pt>
                <c:pt idx="283">
                  <c:v>8</c:v>
                </c:pt>
                <c:pt idx="284">
                  <c:v>9</c:v>
                </c:pt>
                <c:pt idx="285">
                  <c:v>8</c:v>
                </c:pt>
                <c:pt idx="286">
                  <c:v>9</c:v>
                </c:pt>
                <c:pt idx="287">
                  <c:v>11</c:v>
                </c:pt>
                <c:pt idx="288">
                  <c:v>7</c:v>
                </c:pt>
                <c:pt idx="289">
                  <c:v>8</c:v>
                </c:pt>
                <c:pt idx="290">
                  <c:v>5</c:v>
                </c:pt>
                <c:pt idx="291">
                  <c:v>5</c:v>
                </c:pt>
                <c:pt idx="292">
                  <c:v>7</c:v>
                </c:pt>
                <c:pt idx="293">
                  <c:v>7</c:v>
                </c:pt>
                <c:pt idx="294">
                  <c:v>7</c:v>
                </c:pt>
                <c:pt idx="295">
                  <c:v>8</c:v>
                </c:pt>
                <c:pt idx="296">
                  <c:v>8</c:v>
                </c:pt>
                <c:pt idx="297">
                  <c:v>7</c:v>
                </c:pt>
                <c:pt idx="298">
                  <c:v>7</c:v>
                </c:pt>
                <c:pt idx="299">
                  <c:v>7</c:v>
                </c:pt>
                <c:pt idx="300">
                  <c:v>7</c:v>
                </c:pt>
                <c:pt idx="301">
                  <c:v>8</c:v>
                </c:pt>
                <c:pt idx="302">
                  <c:v>10</c:v>
                </c:pt>
                <c:pt idx="303">
                  <c:v>7</c:v>
                </c:pt>
                <c:pt idx="304">
                  <c:v>6</c:v>
                </c:pt>
                <c:pt idx="305">
                  <c:v>5</c:v>
                </c:pt>
                <c:pt idx="306">
                  <c:v>6</c:v>
                </c:pt>
                <c:pt idx="307">
                  <c:v>2</c:v>
                </c:pt>
                <c:pt idx="308">
                  <c:v>3</c:v>
                </c:pt>
                <c:pt idx="309">
                  <c:v>3</c:v>
                </c:pt>
                <c:pt idx="310">
                  <c:v>3</c:v>
                </c:pt>
                <c:pt idx="311">
                  <c:v>5</c:v>
                </c:pt>
                <c:pt idx="312">
                  <c:v>5</c:v>
                </c:pt>
                <c:pt idx="313">
                  <c:v>3</c:v>
                </c:pt>
                <c:pt idx="314">
                  <c:v>3</c:v>
                </c:pt>
                <c:pt idx="315">
                  <c:v>2</c:v>
                </c:pt>
                <c:pt idx="316">
                  <c:v>5</c:v>
                </c:pt>
                <c:pt idx="317">
                  <c:v>9</c:v>
                </c:pt>
                <c:pt idx="318">
                  <c:v>4</c:v>
                </c:pt>
                <c:pt idx="319">
                  <c:v>5</c:v>
                </c:pt>
                <c:pt idx="320">
                  <c:v>6</c:v>
                </c:pt>
                <c:pt idx="321">
                  <c:v>4</c:v>
                </c:pt>
                <c:pt idx="322">
                  <c:v>9</c:v>
                </c:pt>
                <c:pt idx="323">
                  <c:v>3</c:v>
                </c:pt>
                <c:pt idx="324">
                  <c:v>3</c:v>
                </c:pt>
                <c:pt idx="325">
                  <c:v>3</c:v>
                </c:pt>
                <c:pt idx="326">
                  <c:v>3</c:v>
                </c:pt>
                <c:pt idx="327">
                  <c:v>3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4</c:v>
                </c:pt>
                <c:pt idx="332">
                  <c:v>4</c:v>
                </c:pt>
                <c:pt idx="333">
                  <c:v>3</c:v>
                </c:pt>
                <c:pt idx="334">
                  <c:v>3</c:v>
                </c:pt>
                <c:pt idx="335">
                  <c:v>3</c:v>
                </c:pt>
                <c:pt idx="336">
                  <c:v>2</c:v>
                </c:pt>
                <c:pt idx="337">
                  <c:v>2</c:v>
                </c:pt>
                <c:pt idx="338">
                  <c:v>4</c:v>
                </c:pt>
                <c:pt idx="339">
                  <c:v>4</c:v>
                </c:pt>
                <c:pt idx="340">
                  <c:v>3</c:v>
                </c:pt>
                <c:pt idx="341">
                  <c:v>3</c:v>
                </c:pt>
                <c:pt idx="342">
                  <c:v>4</c:v>
                </c:pt>
                <c:pt idx="343">
                  <c:v>3</c:v>
                </c:pt>
                <c:pt idx="344">
                  <c:v>3</c:v>
                </c:pt>
                <c:pt idx="345">
                  <c:v>4</c:v>
                </c:pt>
                <c:pt idx="346">
                  <c:v>3</c:v>
                </c:pt>
                <c:pt idx="347">
                  <c:v>4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1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2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2</c:v>
                </c:pt>
                <c:pt idx="365">
                  <c:v>2</c:v>
                </c:pt>
                <c:pt idx="366">
                  <c:v>3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1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4</c:v>
                </c:pt>
                <c:pt idx="380">
                  <c:v>4</c:v>
                </c:pt>
                <c:pt idx="381">
                  <c:v>4</c:v>
                </c:pt>
                <c:pt idx="382">
                  <c:v>3</c:v>
                </c:pt>
                <c:pt idx="383">
                  <c:v>2</c:v>
                </c:pt>
                <c:pt idx="384">
                  <c:v>2</c:v>
                </c:pt>
                <c:pt idx="385">
                  <c:v>2</c:v>
                </c:pt>
                <c:pt idx="386">
                  <c:v>3</c:v>
                </c:pt>
                <c:pt idx="387">
                  <c:v>3</c:v>
                </c:pt>
                <c:pt idx="388">
                  <c:v>3</c:v>
                </c:pt>
                <c:pt idx="389">
                  <c:v>3</c:v>
                </c:pt>
                <c:pt idx="390">
                  <c:v>4</c:v>
                </c:pt>
                <c:pt idx="391">
                  <c:v>4</c:v>
                </c:pt>
                <c:pt idx="392">
                  <c:v>2</c:v>
                </c:pt>
                <c:pt idx="393">
                  <c:v>3</c:v>
                </c:pt>
                <c:pt idx="394">
                  <c:v>3</c:v>
                </c:pt>
                <c:pt idx="395">
                  <c:v>3</c:v>
                </c:pt>
                <c:pt idx="396">
                  <c:v>3</c:v>
                </c:pt>
                <c:pt idx="397">
                  <c:v>3</c:v>
                </c:pt>
                <c:pt idx="398">
                  <c:v>2</c:v>
                </c:pt>
                <c:pt idx="399">
                  <c:v>3</c:v>
                </c:pt>
                <c:pt idx="400">
                  <c:v>4</c:v>
                </c:pt>
                <c:pt idx="401">
                  <c:v>5</c:v>
                </c:pt>
                <c:pt idx="402">
                  <c:v>6</c:v>
                </c:pt>
                <c:pt idx="403">
                  <c:v>6</c:v>
                </c:pt>
                <c:pt idx="404">
                  <c:v>6</c:v>
                </c:pt>
                <c:pt idx="405">
                  <c:v>6</c:v>
                </c:pt>
                <c:pt idx="406">
                  <c:v>6</c:v>
                </c:pt>
                <c:pt idx="407">
                  <c:v>5</c:v>
                </c:pt>
                <c:pt idx="408">
                  <c:v>6</c:v>
                </c:pt>
                <c:pt idx="409">
                  <c:v>4</c:v>
                </c:pt>
                <c:pt idx="410">
                  <c:v>4</c:v>
                </c:pt>
                <c:pt idx="411">
                  <c:v>4</c:v>
                </c:pt>
                <c:pt idx="412">
                  <c:v>2</c:v>
                </c:pt>
                <c:pt idx="413">
                  <c:v>3</c:v>
                </c:pt>
                <c:pt idx="414">
                  <c:v>3</c:v>
                </c:pt>
                <c:pt idx="415">
                  <c:v>3</c:v>
                </c:pt>
                <c:pt idx="416">
                  <c:v>2</c:v>
                </c:pt>
                <c:pt idx="417">
                  <c:v>2</c:v>
                </c:pt>
                <c:pt idx="418">
                  <c:v>3</c:v>
                </c:pt>
                <c:pt idx="419">
                  <c:v>3</c:v>
                </c:pt>
                <c:pt idx="420">
                  <c:v>2</c:v>
                </c:pt>
                <c:pt idx="421">
                  <c:v>5</c:v>
                </c:pt>
                <c:pt idx="422">
                  <c:v>5</c:v>
                </c:pt>
                <c:pt idx="423">
                  <c:v>5</c:v>
                </c:pt>
                <c:pt idx="424">
                  <c:v>6</c:v>
                </c:pt>
                <c:pt idx="42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A7-4E1C-B5D4-76249FB699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Vent</c:v>
                </c:pt>
              </c:strCache>
            </c:strRef>
          </c:tx>
          <c:spPr>
            <a:ln w="28575" cap="rnd" cmpd="sng" algn="ctr">
              <a:solidFill>
                <a:schemeClr val="accent6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</c:numCache>
            </c:numRef>
          </c:cat>
          <c:val>
            <c:numRef>
              <c:f>Sheet1!$E$2:$E$1344</c:f>
              <c:numCache>
                <c:formatCode>General</c:formatCode>
                <c:ptCount val="1343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14</c:v>
                </c:pt>
                <c:pt idx="7">
                  <c:v>17</c:v>
                </c:pt>
                <c:pt idx="8">
                  <c:v>15</c:v>
                </c:pt>
                <c:pt idx="9">
                  <c:v>14</c:v>
                </c:pt>
                <c:pt idx="10">
                  <c:v>19</c:v>
                </c:pt>
                <c:pt idx="11">
                  <c:v>14</c:v>
                </c:pt>
                <c:pt idx="12">
                  <c:v>12</c:v>
                </c:pt>
                <c:pt idx="13">
                  <c:v>10</c:v>
                </c:pt>
                <c:pt idx="14">
                  <c:v>13</c:v>
                </c:pt>
                <c:pt idx="15">
                  <c:v>9</c:v>
                </c:pt>
                <c:pt idx="16">
                  <c:v>12</c:v>
                </c:pt>
                <c:pt idx="17">
                  <c:v>10</c:v>
                </c:pt>
                <c:pt idx="18">
                  <c:v>11</c:v>
                </c:pt>
                <c:pt idx="19">
                  <c:v>11</c:v>
                </c:pt>
                <c:pt idx="20">
                  <c:v>10</c:v>
                </c:pt>
                <c:pt idx="21">
                  <c:v>12</c:v>
                </c:pt>
                <c:pt idx="22">
                  <c:v>11</c:v>
                </c:pt>
                <c:pt idx="23">
                  <c:v>13</c:v>
                </c:pt>
                <c:pt idx="24">
                  <c:v>16</c:v>
                </c:pt>
                <c:pt idx="25">
                  <c:v>15</c:v>
                </c:pt>
                <c:pt idx="26">
                  <c:v>15</c:v>
                </c:pt>
                <c:pt idx="27">
                  <c:v>17</c:v>
                </c:pt>
                <c:pt idx="28">
                  <c:v>18</c:v>
                </c:pt>
                <c:pt idx="29">
                  <c:v>15</c:v>
                </c:pt>
                <c:pt idx="30">
                  <c:v>14</c:v>
                </c:pt>
                <c:pt idx="31">
                  <c:v>17</c:v>
                </c:pt>
                <c:pt idx="32">
                  <c:v>15</c:v>
                </c:pt>
                <c:pt idx="33">
                  <c:v>14</c:v>
                </c:pt>
                <c:pt idx="34">
                  <c:v>12</c:v>
                </c:pt>
                <c:pt idx="35">
                  <c:v>17</c:v>
                </c:pt>
                <c:pt idx="36">
                  <c:v>15</c:v>
                </c:pt>
                <c:pt idx="37">
                  <c:v>17</c:v>
                </c:pt>
                <c:pt idx="38">
                  <c:v>18</c:v>
                </c:pt>
                <c:pt idx="39">
                  <c:v>18</c:v>
                </c:pt>
                <c:pt idx="40">
                  <c:v>19</c:v>
                </c:pt>
                <c:pt idx="41">
                  <c:v>18</c:v>
                </c:pt>
                <c:pt idx="42">
                  <c:v>15</c:v>
                </c:pt>
                <c:pt idx="43">
                  <c:v>18</c:v>
                </c:pt>
                <c:pt idx="44">
                  <c:v>17</c:v>
                </c:pt>
                <c:pt idx="45">
                  <c:v>16</c:v>
                </c:pt>
                <c:pt idx="46">
                  <c:v>16</c:v>
                </c:pt>
                <c:pt idx="47">
                  <c:v>16</c:v>
                </c:pt>
                <c:pt idx="48">
                  <c:v>14</c:v>
                </c:pt>
                <c:pt idx="49">
                  <c:v>18</c:v>
                </c:pt>
                <c:pt idx="50">
                  <c:v>17</c:v>
                </c:pt>
                <c:pt idx="51">
                  <c:v>20</c:v>
                </c:pt>
                <c:pt idx="52">
                  <c:v>21</c:v>
                </c:pt>
                <c:pt idx="53">
                  <c:v>20</c:v>
                </c:pt>
                <c:pt idx="54">
                  <c:v>17</c:v>
                </c:pt>
                <c:pt idx="55">
                  <c:v>15</c:v>
                </c:pt>
                <c:pt idx="56">
                  <c:v>17</c:v>
                </c:pt>
                <c:pt idx="57">
                  <c:v>17</c:v>
                </c:pt>
                <c:pt idx="58">
                  <c:v>18</c:v>
                </c:pt>
                <c:pt idx="59">
                  <c:v>19</c:v>
                </c:pt>
                <c:pt idx="60">
                  <c:v>17</c:v>
                </c:pt>
                <c:pt idx="61">
                  <c:v>16</c:v>
                </c:pt>
                <c:pt idx="62">
                  <c:v>19</c:v>
                </c:pt>
                <c:pt idx="63">
                  <c:v>17</c:v>
                </c:pt>
                <c:pt idx="64">
                  <c:v>16</c:v>
                </c:pt>
                <c:pt idx="65">
                  <c:v>13</c:v>
                </c:pt>
                <c:pt idx="66">
                  <c:v>13</c:v>
                </c:pt>
                <c:pt idx="67">
                  <c:v>13</c:v>
                </c:pt>
                <c:pt idx="68">
                  <c:v>14</c:v>
                </c:pt>
                <c:pt idx="69">
                  <c:v>14</c:v>
                </c:pt>
                <c:pt idx="70">
                  <c:v>13</c:v>
                </c:pt>
                <c:pt idx="71">
                  <c:v>10</c:v>
                </c:pt>
                <c:pt idx="72">
                  <c:v>11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9</c:v>
                </c:pt>
                <c:pt idx="78">
                  <c:v>6</c:v>
                </c:pt>
                <c:pt idx="79">
                  <c:v>6</c:v>
                </c:pt>
                <c:pt idx="80">
                  <c:v>7</c:v>
                </c:pt>
                <c:pt idx="81">
                  <c:v>7</c:v>
                </c:pt>
                <c:pt idx="82">
                  <c:v>7</c:v>
                </c:pt>
                <c:pt idx="83">
                  <c:v>3</c:v>
                </c:pt>
                <c:pt idx="84">
                  <c:v>3</c:v>
                </c:pt>
                <c:pt idx="85">
                  <c:v>3</c:v>
                </c:pt>
                <c:pt idx="86">
                  <c:v>3</c:v>
                </c:pt>
                <c:pt idx="87">
                  <c:v>2</c:v>
                </c:pt>
                <c:pt idx="88">
                  <c:v>2</c:v>
                </c:pt>
                <c:pt idx="89">
                  <c:v>1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6</c:v>
                </c:pt>
                <c:pt idx="106">
                  <c:v>6</c:v>
                </c:pt>
                <c:pt idx="107">
                  <c:v>7</c:v>
                </c:pt>
                <c:pt idx="108">
                  <c:v>7</c:v>
                </c:pt>
                <c:pt idx="109">
                  <c:v>7</c:v>
                </c:pt>
                <c:pt idx="110">
                  <c:v>7</c:v>
                </c:pt>
                <c:pt idx="111">
                  <c:v>7</c:v>
                </c:pt>
                <c:pt idx="112">
                  <c:v>5</c:v>
                </c:pt>
                <c:pt idx="113">
                  <c:v>5</c:v>
                </c:pt>
                <c:pt idx="114">
                  <c:v>7</c:v>
                </c:pt>
                <c:pt idx="115">
                  <c:v>8</c:v>
                </c:pt>
                <c:pt idx="116">
                  <c:v>8</c:v>
                </c:pt>
                <c:pt idx="117">
                  <c:v>11</c:v>
                </c:pt>
                <c:pt idx="118">
                  <c:v>10</c:v>
                </c:pt>
                <c:pt idx="119">
                  <c:v>12</c:v>
                </c:pt>
                <c:pt idx="120">
                  <c:v>12</c:v>
                </c:pt>
                <c:pt idx="121">
                  <c:v>12</c:v>
                </c:pt>
                <c:pt idx="122">
                  <c:v>12</c:v>
                </c:pt>
                <c:pt idx="123">
                  <c:v>9</c:v>
                </c:pt>
                <c:pt idx="124">
                  <c:v>10</c:v>
                </c:pt>
                <c:pt idx="125">
                  <c:v>9</c:v>
                </c:pt>
                <c:pt idx="126">
                  <c:v>9</c:v>
                </c:pt>
                <c:pt idx="127">
                  <c:v>9</c:v>
                </c:pt>
                <c:pt idx="128">
                  <c:v>11</c:v>
                </c:pt>
                <c:pt idx="129">
                  <c:v>11</c:v>
                </c:pt>
                <c:pt idx="130">
                  <c:v>10</c:v>
                </c:pt>
                <c:pt idx="131">
                  <c:v>10</c:v>
                </c:pt>
                <c:pt idx="132">
                  <c:v>10</c:v>
                </c:pt>
                <c:pt idx="133">
                  <c:v>12</c:v>
                </c:pt>
                <c:pt idx="134">
                  <c:v>12</c:v>
                </c:pt>
                <c:pt idx="135">
                  <c:v>12</c:v>
                </c:pt>
                <c:pt idx="136">
                  <c:v>12</c:v>
                </c:pt>
                <c:pt idx="137">
                  <c:v>11</c:v>
                </c:pt>
                <c:pt idx="138">
                  <c:v>9</c:v>
                </c:pt>
                <c:pt idx="139">
                  <c:v>9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7</c:v>
                </c:pt>
                <c:pt idx="144">
                  <c:v>4</c:v>
                </c:pt>
                <c:pt idx="145">
                  <c:v>4</c:v>
                </c:pt>
                <c:pt idx="146">
                  <c:v>5</c:v>
                </c:pt>
                <c:pt idx="147">
                  <c:v>6</c:v>
                </c:pt>
                <c:pt idx="148">
                  <c:v>6</c:v>
                </c:pt>
                <c:pt idx="149">
                  <c:v>3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2</c:v>
                </c:pt>
                <c:pt idx="158">
                  <c:v>2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3</c:v>
                </c:pt>
                <c:pt idx="168">
                  <c:v>3</c:v>
                </c:pt>
                <c:pt idx="169">
                  <c:v>3</c:v>
                </c:pt>
                <c:pt idx="170">
                  <c:v>3</c:v>
                </c:pt>
                <c:pt idx="171">
                  <c:v>4</c:v>
                </c:pt>
                <c:pt idx="172">
                  <c:v>5</c:v>
                </c:pt>
                <c:pt idx="173">
                  <c:v>4</c:v>
                </c:pt>
                <c:pt idx="174">
                  <c:v>4</c:v>
                </c:pt>
                <c:pt idx="175">
                  <c:v>3</c:v>
                </c:pt>
                <c:pt idx="176">
                  <c:v>3</c:v>
                </c:pt>
                <c:pt idx="177">
                  <c:v>3</c:v>
                </c:pt>
                <c:pt idx="178">
                  <c:v>3</c:v>
                </c:pt>
                <c:pt idx="179">
                  <c:v>3</c:v>
                </c:pt>
                <c:pt idx="180">
                  <c:v>3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3</c:v>
                </c:pt>
                <c:pt idx="190">
                  <c:v>3</c:v>
                </c:pt>
                <c:pt idx="191">
                  <c:v>4</c:v>
                </c:pt>
                <c:pt idx="192">
                  <c:v>5</c:v>
                </c:pt>
                <c:pt idx="193">
                  <c:v>5</c:v>
                </c:pt>
                <c:pt idx="194">
                  <c:v>6</c:v>
                </c:pt>
                <c:pt idx="195">
                  <c:v>6</c:v>
                </c:pt>
                <c:pt idx="196">
                  <c:v>6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6</c:v>
                </c:pt>
                <c:pt idx="201">
                  <c:v>5</c:v>
                </c:pt>
                <c:pt idx="202">
                  <c:v>5</c:v>
                </c:pt>
                <c:pt idx="203">
                  <c:v>7</c:v>
                </c:pt>
                <c:pt idx="204">
                  <c:v>7</c:v>
                </c:pt>
                <c:pt idx="205">
                  <c:v>6</c:v>
                </c:pt>
                <c:pt idx="206">
                  <c:v>7</c:v>
                </c:pt>
                <c:pt idx="207">
                  <c:v>7</c:v>
                </c:pt>
                <c:pt idx="208">
                  <c:v>7</c:v>
                </c:pt>
                <c:pt idx="209">
                  <c:v>3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2</c:v>
                </c:pt>
                <c:pt idx="215">
                  <c:v>2</c:v>
                </c:pt>
                <c:pt idx="216">
                  <c:v>3</c:v>
                </c:pt>
                <c:pt idx="217">
                  <c:v>4</c:v>
                </c:pt>
                <c:pt idx="218">
                  <c:v>5</c:v>
                </c:pt>
                <c:pt idx="219">
                  <c:v>5</c:v>
                </c:pt>
                <c:pt idx="220">
                  <c:v>7</c:v>
                </c:pt>
                <c:pt idx="221">
                  <c:v>7</c:v>
                </c:pt>
                <c:pt idx="222">
                  <c:v>10</c:v>
                </c:pt>
                <c:pt idx="223">
                  <c:v>10</c:v>
                </c:pt>
                <c:pt idx="224">
                  <c:v>9</c:v>
                </c:pt>
                <c:pt idx="225">
                  <c:v>14</c:v>
                </c:pt>
                <c:pt idx="226">
                  <c:v>15</c:v>
                </c:pt>
                <c:pt idx="227">
                  <c:v>15</c:v>
                </c:pt>
                <c:pt idx="228">
                  <c:v>15</c:v>
                </c:pt>
                <c:pt idx="229">
                  <c:v>10</c:v>
                </c:pt>
                <c:pt idx="230">
                  <c:v>13</c:v>
                </c:pt>
                <c:pt idx="231">
                  <c:v>12</c:v>
                </c:pt>
                <c:pt idx="232">
                  <c:v>13</c:v>
                </c:pt>
                <c:pt idx="233">
                  <c:v>11</c:v>
                </c:pt>
                <c:pt idx="234">
                  <c:v>11</c:v>
                </c:pt>
                <c:pt idx="235">
                  <c:v>16</c:v>
                </c:pt>
                <c:pt idx="236">
                  <c:v>16</c:v>
                </c:pt>
                <c:pt idx="237">
                  <c:v>12</c:v>
                </c:pt>
                <c:pt idx="238">
                  <c:v>12</c:v>
                </c:pt>
                <c:pt idx="239">
                  <c:v>13</c:v>
                </c:pt>
                <c:pt idx="240">
                  <c:v>15</c:v>
                </c:pt>
                <c:pt idx="241">
                  <c:v>17</c:v>
                </c:pt>
                <c:pt idx="242">
                  <c:v>16</c:v>
                </c:pt>
                <c:pt idx="243">
                  <c:v>14</c:v>
                </c:pt>
                <c:pt idx="244">
                  <c:v>17</c:v>
                </c:pt>
                <c:pt idx="245">
                  <c:v>16</c:v>
                </c:pt>
                <c:pt idx="246">
                  <c:v>14</c:v>
                </c:pt>
                <c:pt idx="247">
                  <c:v>16</c:v>
                </c:pt>
                <c:pt idx="248">
                  <c:v>16</c:v>
                </c:pt>
                <c:pt idx="249">
                  <c:v>16</c:v>
                </c:pt>
                <c:pt idx="250">
                  <c:v>15</c:v>
                </c:pt>
                <c:pt idx="251">
                  <c:v>15</c:v>
                </c:pt>
                <c:pt idx="252">
                  <c:v>16</c:v>
                </c:pt>
                <c:pt idx="253">
                  <c:v>18</c:v>
                </c:pt>
                <c:pt idx="254">
                  <c:v>18</c:v>
                </c:pt>
                <c:pt idx="255">
                  <c:v>15</c:v>
                </c:pt>
                <c:pt idx="256">
                  <c:v>15</c:v>
                </c:pt>
                <c:pt idx="257">
                  <c:v>15</c:v>
                </c:pt>
                <c:pt idx="258">
                  <c:v>13</c:v>
                </c:pt>
                <c:pt idx="259">
                  <c:v>15</c:v>
                </c:pt>
                <c:pt idx="260">
                  <c:v>15</c:v>
                </c:pt>
                <c:pt idx="261">
                  <c:v>14</c:v>
                </c:pt>
                <c:pt idx="262">
                  <c:v>12</c:v>
                </c:pt>
                <c:pt idx="263">
                  <c:v>14</c:v>
                </c:pt>
                <c:pt idx="264">
                  <c:v>17</c:v>
                </c:pt>
                <c:pt idx="265">
                  <c:v>11</c:v>
                </c:pt>
                <c:pt idx="266">
                  <c:v>14</c:v>
                </c:pt>
                <c:pt idx="267">
                  <c:v>11</c:v>
                </c:pt>
                <c:pt idx="268">
                  <c:v>13</c:v>
                </c:pt>
                <c:pt idx="269">
                  <c:v>9</c:v>
                </c:pt>
                <c:pt idx="270">
                  <c:v>10</c:v>
                </c:pt>
                <c:pt idx="271">
                  <c:v>12</c:v>
                </c:pt>
                <c:pt idx="272">
                  <c:v>6</c:v>
                </c:pt>
                <c:pt idx="273">
                  <c:v>7</c:v>
                </c:pt>
                <c:pt idx="274">
                  <c:v>3</c:v>
                </c:pt>
                <c:pt idx="275">
                  <c:v>5</c:v>
                </c:pt>
                <c:pt idx="276">
                  <c:v>8</c:v>
                </c:pt>
                <c:pt idx="277">
                  <c:v>8</c:v>
                </c:pt>
                <c:pt idx="278">
                  <c:v>7</c:v>
                </c:pt>
                <c:pt idx="279">
                  <c:v>11</c:v>
                </c:pt>
                <c:pt idx="280">
                  <c:v>12</c:v>
                </c:pt>
                <c:pt idx="281">
                  <c:v>10</c:v>
                </c:pt>
                <c:pt idx="282">
                  <c:v>12</c:v>
                </c:pt>
                <c:pt idx="283">
                  <c:v>12</c:v>
                </c:pt>
                <c:pt idx="284">
                  <c:v>14</c:v>
                </c:pt>
                <c:pt idx="285">
                  <c:v>12</c:v>
                </c:pt>
                <c:pt idx="286">
                  <c:v>12</c:v>
                </c:pt>
                <c:pt idx="287">
                  <c:v>11</c:v>
                </c:pt>
                <c:pt idx="288">
                  <c:v>10</c:v>
                </c:pt>
                <c:pt idx="289">
                  <c:v>10</c:v>
                </c:pt>
                <c:pt idx="290">
                  <c:v>8</c:v>
                </c:pt>
                <c:pt idx="291">
                  <c:v>8</c:v>
                </c:pt>
                <c:pt idx="292">
                  <c:v>9</c:v>
                </c:pt>
                <c:pt idx="293">
                  <c:v>9</c:v>
                </c:pt>
                <c:pt idx="294">
                  <c:v>9</c:v>
                </c:pt>
                <c:pt idx="295">
                  <c:v>9</c:v>
                </c:pt>
                <c:pt idx="296">
                  <c:v>11</c:v>
                </c:pt>
                <c:pt idx="297">
                  <c:v>10</c:v>
                </c:pt>
                <c:pt idx="298">
                  <c:v>10</c:v>
                </c:pt>
                <c:pt idx="299">
                  <c:v>9</c:v>
                </c:pt>
                <c:pt idx="300">
                  <c:v>8</c:v>
                </c:pt>
                <c:pt idx="301">
                  <c:v>8</c:v>
                </c:pt>
                <c:pt idx="302">
                  <c:v>9</c:v>
                </c:pt>
                <c:pt idx="303">
                  <c:v>10</c:v>
                </c:pt>
                <c:pt idx="304">
                  <c:v>9</c:v>
                </c:pt>
                <c:pt idx="305">
                  <c:v>7</c:v>
                </c:pt>
                <c:pt idx="306">
                  <c:v>7</c:v>
                </c:pt>
                <c:pt idx="307">
                  <c:v>7</c:v>
                </c:pt>
                <c:pt idx="308">
                  <c:v>7</c:v>
                </c:pt>
                <c:pt idx="309">
                  <c:v>9</c:v>
                </c:pt>
                <c:pt idx="310">
                  <c:v>8</c:v>
                </c:pt>
                <c:pt idx="311">
                  <c:v>8</c:v>
                </c:pt>
                <c:pt idx="312">
                  <c:v>10</c:v>
                </c:pt>
                <c:pt idx="313">
                  <c:v>9</c:v>
                </c:pt>
                <c:pt idx="314">
                  <c:v>7</c:v>
                </c:pt>
                <c:pt idx="315">
                  <c:v>6</c:v>
                </c:pt>
                <c:pt idx="316">
                  <c:v>6</c:v>
                </c:pt>
                <c:pt idx="317">
                  <c:v>5</c:v>
                </c:pt>
                <c:pt idx="318">
                  <c:v>4</c:v>
                </c:pt>
                <c:pt idx="319">
                  <c:v>4</c:v>
                </c:pt>
                <c:pt idx="320">
                  <c:v>5</c:v>
                </c:pt>
                <c:pt idx="321">
                  <c:v>3</c:v>
                </c:pt>
                <c:pt idx="322">
                  <c:v>3</c:v>
                </c:pt>
                <c:pt idx="323">
                  <c:v>4</c:v>
                </c:pt>
                <c:pt idx="324">
                  <c:v>3</c:v>
                </c:pt>
                <c:pt idx="325">
                  <c:v>1</c:v>
                </c:pt>
                <c:pt idx="326">
                  <c:v>1</c:v>
                </c:pt>
                <c:pt idx="327">
                  <c:v>3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2</c:v>
                </c:pt>
                <c:pt idx="332">
                  <c:v>3</c:v>
                </c:pt>
                <c:pt idx="333">
                  <c:v>4</c:v>
                </c:pt>
                <c:pt idx="334">
                  <c:v>5</c:v>
                </c:pt>
                <c:pt idx="335">
                  <c:v>6</c:v>
                </c:pt>
                <c:pt idx="336">
                  <c:v>5</c:v>
                </c:pt>
                <c:pt idx="337">
                  <c:v>4</c:v>
                </c:pt>
                <c:pt idx="338">
                  <c:v>5</c:v>
                </c:pt>
                <c:pt idx="339">
                  <c:v>5</c:v>
                </c:pt>
                <c:pt idx="340">
                  <c:v>5</c:v>
                </c:pt>
                <c:pt idx="341">
                  <c:v>6</c:v>
                </c:pt>
                <c:pt idx="342">
                  <c:v>5</c:v>
                </c:pt>
                <c:pt idx="343">
                  <c:v>5</c:v>
                </c:pt>
                <c:pt idx="344">
                  <c:v>4</c:v>
                </c:pt>
                <c:pt idx="345">
                  <c:v>4</c:v>
                </c:pt>
                <c:pt idx="346">
                  <c:v>3</c:v>
                </c:pt>
                <c:pt idx="347">
                  <c:v>3</c:v>
                </c:pt>
                <c:pt idx="348">
                  <c:v>4</c:v>
                </c:pt>
                <c:pt idx="349">
                  <c:v>3</c:v>
                </c:pt>
                <c:pt idx="350">
                  <c:v>3</c:v>
                </c:pt>
                <c:pt idx="351">
                  <c:v>1</c:v>
                </c:pt>
                <c:pt idx="352">
                  <c:v>0</c:v>
                </c:pt>
                <c:pt idx="353">
                  <c:v>2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1</c:v>
                </c:pt>
                <c:pt idx="365">
                  <c:v>2</c:v>
                </c:pt>
                <c:pt idx="366">
                  <c:v>3</c:v>
                </c:pt>
                <c:pt idx="367">
                  <c:v>2</c:v>
                </c:pt>
                <c:pt idx="368">
                  <c:v>3</c:v>
                </c:pt>
                <c:pt idx="369">
                  <c:v>2</c:v>
                </c:pt>
                <c:pt idx="370">
                  <c:v>1</c:v>
                </c:pt>
                <c:pt idx="371">
                  <c:v>3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  <c:pt idx="380">
                  <c:v>1</c:v>
                </c:pt>
                <c:pt idx="381">
                  <c:v>2</c:v>
                </c:pt>
                <c:pt idx="382">
                  <c:v>1</c:v>
                </c:pt>
                <c:pt idx="383">
                  <c:v>1</c:v>
                </c:pt>
                <c:pt idx="384">
                  <c:v>3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2</c:v>
                </c:pt>
                <c:pt idx="389">
                  <c:v>2</c:v>
                </c:pt>
                <c:pt idx="390">
                  <c:v>2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2</c:v>
                </c:pt>
                <c:pt idx="398">
                  <c:v>2</c:v>
                </c:pt>
                <c:pt idx="399">
                  <c:v>3</c:v>
                </c:pt>
                <c:pt idx="400">
                  <c:v>4</c:v>
                </c:pt>
                <c:pt idx="401">
                  <c:v>4</c:v>
                </c:pt>
                <c:pt idx="402">
                  <c:v>5</c:v>
                </c:pt>
                <c:pt idx="403">
                  <c:v>6</c:v>
                </c:pt>
                <c:pt idx="404">
                  <c:v>6</c:v>
                </c:pt>
                <c:pt idx="405">
                  <c:v>5</c:v>
                </c:pt>
                <c:pt idx="406">
                  <c:v>6</c:v>
                </c:pt>
                <c:pt idx="407">
                  <c:v>5</c:v>
                </c:pt>
                <c:pt idx="408">
                  <c:v>5</c:v>
                </c:pt>
                <c:pt idx="409">
                  <c:v>4</c:v>
                </c:pt>
                <c:pt idx="410">
                  <c:v>3</c:v>
                </c:pt>
                <c:pt idx="411">
                  <c:v>3</c:v>
                </c:pt>
                <c:pt idx="412">
                  <c:v>2</c:v>
                </c:pt>
                <c:pt idx="413">
                  <c:v>2</c:v>
                </c:pt>
                <c:pt idx="414">
                  <c:v>3</c:v>
                </c:pt>
                <c:pt idx="415">
                  <c:v>2</c:v>
                </c:pt>
                <c:pt idx="416">
                  <c:v>2</c:v>
                </c:pt>
                <c:pt idx="417">
                  <c:v>3</c:v>
                </c:pt>
                <c:pt idx="418">
                  <c:v>3</c:v>
                </c:pt>
                <c:pt idx="419">
                  <c:v>3</c:v>
                </c:pt>
                <c:pt idx="420">
                  <c:v>1</c:v>
                </c:pt>
                <c:pt idx="421">
                  <c:v>2</c:v>
                </c:pt>
                <c:pt idx="422">
                  <c:v>3</c:v>
                </c:pt>
                <c:pt idx="423">
                  <c:v>2</c:v>
                </c:pt>
                <c:pt idx="424">
                  <c:v>4</c:v>
                </c:pt>
                <c:pt idx="4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A7-4E1C-B5D4-76249FB6992F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Metric name</c:v>
                </c:pt>
              </c:strCache>
            </c:strRef>
          </c:tx>
          <c:spPr>
            <a:ln w="28575" cap="rnd" cmpd="sng" algn="ctr">
              <a:solidFill>
                <a:schemeClr val="accent4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</c:numCache>
            </c:numRef>
          </c:cat>
          <c:val>
            <c:numRef>
              <c:f>Sheet1!$G$2:$G$254</c:f>
            </c:numRef>
          </c:val>
          <c:smooth val="0"/>
          <c:extLst>
            <c:ext xmlns:c16="http://schemas.microsoft.com/office/drawing/2014/chart" uri="{C3380CC4-5D6E-409C-BE32-E72D297353CC}">
              <c16:uniqueId val="{00000000-9F2A-488E-BAF2-906C73FAE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17058080"/>
        <c:axId val="-1717058624"/>
      </c:lineChart>
      <c:dateAx>
        <c:axId val="-1717058080"/>
        <c:scaling>
          <c:orientation val="minMax"/>
          <c:max val="44340"/>
          <c:min val="439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58624"/>
        <c:crosses val="autoZero"/>
        <c:auto val="1"/>
        <c:lblOffset val="100"/>
        <c:baseTimeUnit val="days"/>
        <c:majorUnit val="7"/>
        <c:majorTimeUnit val="days"/>
        <c:minorUnit val="1"/>
        <c:minorTimeUnit val="days"/>
      </c:dateAx>
      <c:valAx>
        <c:axId val="-171705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/>
                  <a:t>Number of Hospitalized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000"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Doses Administered in the Last 7-Days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23-4621-B168-03E716AD4C6A}"/>
              </c:ext>
            </c:extLst>
          </c:dPt>
          <c:cat>
            <c:strRef>
              <c:f>Sheet1!$E$1:$F$1</c:f>
              <c:strCache>
                <c:ptCount val="2"/>
                <c:pt idx="0">
                  <c:v>First Dose</c:v>
                </c:pt>
                <c:pt idx="1">
                  <c:v>Second Dose</c:v>
                </c:pt>
              </c:strCache>
            </c:strRef>
          </c:cat>
          <c:val>
            <c:numRef>
              <c:f>Sheet1!$E$2:$F$2</c:f>
              <c:numCache>
                <c:formatCode>#,##0</c:formatCode>
                <c:ptCount val="2"/>
                <c:pt idx="0">
                  <c:v>2641</c:v>
                </c:pt>
                <c:pt idx="1">
                  <c:v>5409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23-4621-B168-03E716AD4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17060256"/>
        <c:axId val="-1717060800"/>
      </c:barChart>
      <c:catAx>
        <c:axId val="-171706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60800"/>
        <c:crosses val="autoZero"/>
        <c:auto val="1"/>
        <c:lblAlgn val="ctr"/>
        <c:lblOffset val="100"/>
        <c:noMultiLvlLbl val="0"/>
      </c:catAx>
      <c:valAx>
        <c:axId val="-171706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6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Doses Administered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EE-4268-A4CC-AF9C87943B8A}"/>
              </c:ext>
            </c:extLst>
          </c:dPt>
          <c:cat>
            <c:strRef>
              <c:f>Total!$N$2:$O$2</c:f>
              <c:strCache>
                <c:ptCount val="2"/>
                <c:pt idx="0">
                  <c:v>First Doses</c:v>
                </c:pt>
                <c:pt idx="1">
                  <c:v>Second Doses</c:v>
                </c:pt>
              </c:strCache>
            </c:strRef>
          </c:cat>
          <c:val>
            <c:numRef>
              <c:f>Total!$N$3:$O$3</c:f>
              <c:numCache>
                <c:formatCode>#,##0</c:formatCode>
                <c:ptCount val="2"/>
                <c:pt idx="0">
                  <c:v>103747</c:v>
                </c:pt>
                <c:pt idx="1">
                  <c:v>87337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EE-4268-A4CC-AF9C87943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17059712"/>
        <c:axId val="-1717059168"/>
      </c:barChart>
      <c:catAx>
        <c:axId val="-171705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59168"/>
        <c:crosses val="autoZero"/>
        <c:auto val="1"/>
        <c:lblAlgn val="ctr"/>
        <c:lblOffset val="100"/>
        <c:noMultiLvlLbl val="0"/>
      </c:catAx>
      <c:valAx>
        <c:axId val="-171705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705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Visits Weekly by Dose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'Week Visits'!$B$1</c:f>
              <c:strCache>
                <c:ptCount val="1"/>
                <c:pt idx="0">
                  <c:v>First Dose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'Week Visits'!$A$2:$A$24</c:f>
              <c:numCache>
                <c:formatCode>m/d/yyyy</c:formatCode>
                <c:ptCount val="23"/>
                <c:pt idx="0">
                  <c:v>44180</c:v>
                </c:pt>
                <c:pt idx="1">
                  <c:v>44187</c:v>
                </c:pt>
                <c:pt idx="2">
                  <c:v>44194</c:v>
                </c:pt>
                <c:pt idx="3">
                  <c:v>44201</c:v>
                </c:pt>
                <c:pt idx="4">
                  <c:v>44208</c:v>
                </c:pt>
                <c:pt idx="5">
                  <c:v>44215</c:v>
                </c:pt>
                <c:pt idx="6">
                  <c:v>44222</c:v>
                </c:pt>
                <c:pt idx="7">
                  <c:v>44229</c:v>
                </c:pt>
                <c:pt idx="8">
                  <c:v>44236</c:v>
                </c:pt>
                <c:pt idx="9">
                  <c:v>44243</c:v>
                </c:pt>
                <c:pt idx="10">
                  <c:v>44250</c:v>
                </c:pt>
                <c:pt idx="11">
                  <c:v>44257</c:v>
                </c:pt>
                <c:pt idx="12">
                  <c:v>44264</c:v>
                </c:pt>
                <c:pt idx="13">
                  <c:v>44271</c:v>
                </c:pt>
                <c:pt idx="14">
                  <c:v>44278</c:v>
                </c:pt>
                <c:pt idx="15">
                  <c:v>44285</c:v>
                </c:pt>
                <c:pt idx="16">
                  <c:v>44292</c:v>
                </c:pt>
                <c:pt idx="17">
                  <c:v>44299</c:v>
                </c:pt>
                <c:pt idx="18">
                  <c:v>44306</c:v>
                </c:pt>
                <c:pt idx="19">
                  <c:v>44313</c:v>
                </c:pt>
                <c:pt idx="20">
                  <c:v>44320</c:v>
                </c:pt>
                <c:pt idx="21">
                  <c:v>44327</c:v>
                </c:pt>
                <c:pt idx="22">
                  <c:v>44334</c:v>
                </c:pt>
              </c:numCache>
            </c:numRef>
          </c:cat>
          <c:val>
            <c:numRef>
              <c:f>'Week Visits'!$B$2:$B$24</c:f>
              <c:numCache>
                <c:formatCode>General</c:formatCode>
                <c:ptCount val="23"/>
                <c:pt idx="0">
                  <c:v>1255</c:v>
                </c:pt>
                <c:pt idx="1">
                  <c:v>2122</c:v>
                </c:pt>
                <c:pt idx="2">
                  <c:v>1511</c:v>
                </c:pt>
                <c:pt idx="3">
                  <c:v>3069</c:v>
                </c:pt>
                <c:pt idx="4">
                  <c:v>2670</c:v>
                </c:pt>
                <c:pt idx="5">
                  <c:v>2604</c:v>
                </c:pt>
                <c:pt idx="6">
                  <c:v>3457</c:v>
                </c:pt>
                <c:pt idx="7">
                  <c:v>4270</c:v>
                </c:pt>
                <c:pt idx="8">
                  <c:v>6423</c:v>
                </c:pt>
                <c:pt idx="9">
                  <c:v>5106</c:v>
                </c:pt>
                <c:pt idx="10">
                  <c:v>3208</c:v>
                </c:pt>
                <c:pt idx="11">
                  <c:v>5987</c:v>
                </c:pt>
                <c:pt idx="12">
                  <c:v>2646</c:v>
                </c:pt>
                <c:pt idx="13">
                  <c:v>7752</c:v>
                </c:pt>
                <c:pt idx="14">
                  <c:v>8085</c:v>
                </c:pt>
                <c:pt idx="15">
                  <c:v>8550</c:v>
                </c:pt>
                <c:pt idx="16">
                  <c:v>9416</c:v>
                </c:pt>
                <c:pt idx="17">
                  <c:v>6142</c:v>
                </c:pt>
                <c:pt idx="18">
                  <c:v>4924</c:v>
                </c:pt>
                <c:pt idx="19">
                  <c:v>4312</c:v>
                </c:pt>
                <c:pt idx="20">
                  <c:v>2584</c:v>
                </c:pt>
                <c:pt idx="21">
                  <c:v>2716</c:v>
                </c:pt>
                <c:pt idx="22">
                  <c:v>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3-4A8F-9BC3-2E75C30CEA80}"/>
            </c:ext>
          </c:extLst>
        </c:ser>
        <c:ser>
          <c:idx val="1"/>
          <c:order val="1"/>
          <c:tx>
            <c:strRef>
              <c:f>'Week Visits'!$C$1</c:f>
              <c:strCache>
                <c:ptCount val="1"/>
                <c:pt idx="0">
                  <c:v>Second Dose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'Week Visits'!$A$2:$A$24</c:f>
              <c:numCache>
                <c:formatCode>m/d/yyyy</c:formatCode>
                <c:ptCount val="23"/>
                <c:pt idx="0">
                  <c:v>44180</c:v>
                </c:pt>
                <c:pt idx="1">
                  <c:v>44187</c:v>
                </c:pt>
                <c:pt idx="2">
                  <c:v>44194</c:v>
                </c:pt>
                <c:pt idx="3">
                  <c:v>44201</c:v>
                </c:pt>
                <c:pt idx="4">
                  <c:v>44208</c:v>
                </c:pt>
                <c:pt idx="5">
                  <c:v>44215</c:v>
                </c:pt>
                <c:pt idx="6">
                  <c:v>44222</c:v>
                </c:pt>
                <c:pt idx="7">
                  <c:v>44229</c:v>
                </c:pt>
                <c:pt idx="8">
                  <c:v>44236</c:v>
                </c:pt>
                <c:pt idx="9">
                  <c:v>44243</c:v>
                </c:pt>
                <c:pt idx="10">
                  <c:v>44250</c:v>
                </c:pt>
                <c:pt idx="11">
                  <c:v>44257</c:v>
                </c:pt>
                <c:pt idx="12">
                  <c:v>44264</c:v>
                </c:pt>
                <c:pt idx="13">
                  <c:v>44271</c:v>
                </c:pt>
                <c:pt idx="14">
                  <c:v>44278</c:v>
                </c:pt>
                <c:pt idx="15">
                  <c:v>44285</c:v>
                </c:pt>
                <c:pt idx="16">
                  <c:v>44292</c:v>
                </c:pt>
                <c:pt idx="17">
                  <c:v>44299</c:v>
                </c:pt>
                <c:pt idx="18">
                  <c:v>44306</c:v>
                </c:pt>
                <c:pt idx="19">
                  <c:v>44313</c:v>
                </c:pt>
                <c:pt idx="20">
                  <c:v>44320</c:v>
                </c:pt>
                <c:pt idx="21">
                  <c:v>44327</c:v>
                </c:pt>
                <c:pt idx="22">
                  <c:v>44334</c:v>
                </c:pt>
              </c:numCache>
            </c:numRef>
          </c:cat>
          <c:val>
            <c:numRef>
              <c:f>'Week Visits'!$C$2:$C$24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76</c:v>
                </c:pt>
                <c:pt idx="3">
                  <c:v>1383</c:v>
                </c:pt>
                <c:pt idx="4">
                  <c:v>1280</c:v>
                </c:pt>
                <c:pt idx="5">
                  <c:v>1438</c:v>
                </c:pt>
                <c:pt idx="6">
                  <c:v>1681</c:v>
                </c:pt>
                <c:pt idx="7">
                  <c:v>2740</c:v>
                </c:pt>
                <c:pt idx="8">
                  <c:v>2477</c:v>
                </c:pt>
                <c:pt idx="9">
                  <c:v>2939</c:v>
                </c:pt>
                <c:pt idx="10">
                  <c:v>4736</c:v>
                </c:pt>
                <c:pt idx="11">
                  <c:v>6306</c:v>
                </c:pt>
                <c:pt idx="12">
                  <c:v>4607</c:v>
                </c:pt>
                <c:pt idx="13">
                  <c:v>2841</c:v>
                </c:pt>
                <c:pt idx="14">
                  <c:v>3472</c:v>
                </c:pt>
                <c:pt idx="15">
                  <c:v>4835</c:v>
                </c:pt>
                <c:pt idx="16">
                  <c:v>4341</c:v>
                </c:pt>
                <c:pt idx="17">
                  <c:v>7293</c:v>
                </c:pt>
                <c:pt idx="18">
                  <c:v>9546</c:v>
                </c:pt>
                <c:pt idx="19">
                  <c:v>6767</c:v>
                </c:pt>
                <c:pt idx="20">
                  <c:v>5678</c:v>
                </c:pt>
                <c:pt idx="21">
                  <c:v>7808</c:v>
                </c:pt>
                <c:pt idx="22">
                  <c:v>5705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3-4A8F-9BC3-2E75C30CE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95606288"/>
        <c:axId val="-1495607920"/>
      </c:barChart>
      <c:dateAx>
        <c:axId val="-14956062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607920"/>
        <c:crosses val="autoZero"/>
        <c:auto val="1"/>
        <c:lblOffset val="100"/>
        <c:baseTimeUnit val="days"/>
      </c:dateAx>
      <c:valAx>
        <c:axId val="-149560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60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Doses</a:t>
            </a:r>
            <a:r>
              <a:rPr lang="en-US" baseline="0"/>
              <a:t> Administered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HMM!$B$1</c:f>
              <c:strCache>
                <c:ptCount val="1"/>
                <c:pt idx="0">
                  <c:v>First Dose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HMM!$A$2:$A$13</c:f>
              <c:strCache>
                <c:ptCount val="12"/>
                <c:pt idx="0">
                  <c:v>High Risk Condition</c:v>
                </c:pt>
                <c:pt idx="1">
                  <c:v>Age 60-69</c:v>
                </c:pt>
                <c:pt idx="2">
                  <c:v>Age 70+</c:v>
                </c:pt>
                <c:pt idx="3">
                  <c:v>Community Healthcare Workers &amp; Frontline Essenital Workers</c:v>
                </c:pt>
                <c:pt idx="4">
                  <c:v>1B.2 Other</c:v>
                </c:pt>
                <c:pt idx="5">
                  <c:v>Denver Health Staff</c:v>
                </c:pt>
                <c:pt idx="6">
                  <c:v>ECE-12th Grade Teachers </c:v>
                </c:pt>
                <c:pt idx="7">
                  <c:v>First Responders</c:v>
                </c:pt>
                <c:pt idx="8">
                  <c:v>1B.3 - Agriculture &amp; Grocery Store Workers</c:v>
                </c:pt>
                <c:pt idx="9">
                  <c:v>1B.4 - 50-59 y.o.</c:v>
                </c:pt>
                <c:pt idx="10">
                  <c:v>Phase 2- General Public</c:v>
                </c:pt>
                <c:pt idx="11">
                  <c:v>Other </c:v>
                </c:pt>
              </c:strCache>
            </c:strRef>
          </c:cat>
          <c:val>
            <c:numRef>
              <c:f>HMM!$B$2:$B$13</c:f>
              <c:numCache>
                <c:formatCode>#,##0</c:formatCode>
                <c:ptCount val="12"/>
                <c:pt idx="0">
                  <c:v>21607</c:v>
                </c:pt>
                <c:pt idx="1">
                  <c:v>14755</c:v>
                </c:pt>
                <c:pt idx="2">
                  <c:v>15184</c:v>
                </c:pt>
                <c:pt idx="3">
                  <c:v>13870</c:v>
                </c:pt>
                <c:pt idx="4">
                  <c:v>194</c:v>
                </c:pt>
                <c:pt idx="5">
                  <c:v>7284</c:v>
                </c:pt>
                <c:pt idx="6">
                  <c:v>4149</c:v>
                </c:pt>
                <c:pt idx="7">
                  <c:v>3317</c:v>
                </c:pt>
                <c:pt idx="8">
                  <c:v>1799</c:v>
                </c:pt>
                <c:pt idx="9">
                  <c:v>13748</c:v>
                </c:pt>
                <c:pt idx="10">
                  <c:v>19953</c:v>
                </c:pt>
                <c:pt idx="11">
                  <c:v>5608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C-4B01-BCF4-BE28CE936763}"/>
            </c:ext>
          </c:extLst>
        </c:ser>
        <c:ser>
          <c:idx val="1"/>
          <c:order val="1"/>
          <c:tx>
            <c:strRef>
              <c:f>HMM!$C$1</c:f>
              <c:strCache>
                <c:ptCount val="1"/>
                <c:pt idx="0">
                  <c:v>Second Dose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HMM!$A$2:$A$13</c:f>
              <c:strCache>
                <c:ptCount val="12"/>
                <c:pt idx="0">
                  <c:v>High Risk Condition</c:v>
                </c:pt>
                <c:pt idx="1">
                  <c:v>Age 60-69</c:v>
                </c:pt>
                <c:pt idx="2">
                  <c:v>Age 70+</c:v>
                </c:pt>
                <c:pt idx="3">
                  <c:v>Community Healthcare Workers &amp; Frontline Essenital Workers</c:v>
                </c:pt>
                <c:pt idx="4">
                  <c:v>1B.2 Other</c:v>
                </c:pt>
                <c:pt idx="5">
                  <c:v>Denver Health Staff</c:v>
                </c:pt>
                <c:pt idx="6">
                  <c:v>ECE-12th Grade Teachers </c:v>
                </c:pt>
                <c:pt idx="7">
                  <c:v>First Responders</c:v>
                </c:pt>
                <c:pt idx="8">
                  <c:v>1B.3 - Agriculture &amp; Grocery Store Workers</c:v>
                </c:pt>
                <c:pt idx="9">
                  <c:v>1B.4 - 50-59 y.o.</c:v>
                </c:pt>
                <c:pt idx="10">
                  <c:v>Phase 2- General Public</c:v>
                </c:pt>
                <c:pt idx="11">
                  <c:v>Other </c:v>
                </c:pt>
              </c:strCache>
            </c:strRef>
          </c:cat>
          <c:val>
            <c:numRef>
              <c:f>HMM!$C$2:$C$13</c:f>
              <c:numCache>
                <c:formatCode>#,##0</c:formatCode>
                <c:ptCount val="12"/>
                <c:pt idx="0">
                  <c:v>18937</c:v>
                </c:pt>
                <c:pt idx="1">
                  <c:v>14024</c:v>
                </c:pt>
                <c:pt idx="2">
                  <c:v>14777</c:v>
                </c:pt>
                <c:pt idx="3">
                  <c:v>12989</c:v>
                </c:pt>
                <c:pt idx="4">
                  <c:v>182</c:v>
                </c:pt>
                <c:pt idx="5">
                  <c:v>7129</c:v>
                </c:pt>
                <c:pt idx="6">
                  <c:v>4072</c:v>
                </c:pt>
                <c:pt idx="7">
                  <c:v>3251</c:v>
                </c:pt>
                <c:pt idx="8">
                  <c:v>1684</c:v>
                </c:pt>
                <c:pt idx="9">
                  <c:v>12608</c:v>
                </c:pt>
                <c:pt idx="10">
                  <c:v>15409</c:v>
                </c:pt>
                <c:pt idx="11">
                  <c:v>1942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C-4B01-BCF4-BE28CE936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95607376"/>
        <c:axId val="-1495605744"/>
      </c:barChart>
      <c:catAx>
        <c:axId val="-149560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605744"/>
        <c:crosses val="autoZero"/>
        <c:auto val="1"/>
        <c:lblAlgn val="ctr"/>
        <c:lblOffset val="100"/>
        <c:noMultiLvlLbl val="0"/>
      </c:catAx>
      <c:valAx>
        <c:axId val="-14956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560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0.91515</cdr:y>
    </cdr:from>
    <cdr:to>
      <cdr:x>0.28415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028083"/>
          <a:ext cx="3406588" cy="466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i="1"/>
            <a:t>Please note: Numbers</a:t>
          </a:r>
          <a:r>
            <a:rPr lang="en-US" sz="1100" i="1" baseline="0"/>
            <a:t> are reflective of point-in-time capture at 0630 everyday.</a:t>
          </a:r>
          <a:endParaRPr lang="en-US" sz="1100" i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85" tIns="68793" rIns="137585" bIns="6879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85" tIns="68793" rIns="137585" bIns="68793" rtlCol="0"/>
          <a:lstStyle>
            <a:lvl1pPr algn="r">
              <a:defRPr sz="1800"/>
            </a:lvl1pPr>
          </a:lstStyle>
          <a:p>
            <a:fld id="{D5102D2E-943F-46E5-9513-B275778135F0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1108075"/>
            <a:ext cx="98552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85" tIns="68793" rIns="137585" bIns="687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021830"/>
            <a:ext cx="7437120" cy="6652260"/>
          </a:xfrm>
          <a:prstGeom prst="rect">
            <a:avLst/>
          </a:prstGeom>
        </p:spPr>
        <p:txBody>
          <a:bodyPr vert="horz" lIns="137585" tIns="68793" rIns="137585" bIns="687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85" tIns="68793" rIns="137585" bIns="6879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85" tIns="68793" rIns="137585" bIns="68793" rtlCol="0" anchor="b"/>
          <a:lstStyle>
            <a:lvl1pPr algn="r">
              <a:defRPr sz="1800"/>
            </a:lvl1pPr>
          </a:lstStyle>
          <a:p>
            <a:fld id="{A5CA1216-54B8-4F96-A7FA-E7884020A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1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1125538"/>
            <a:ext cx="10020301" cy="5637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Doses administered by HMM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95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388"/>
            <a:r>
              <a:rPr lang="en-US" dirty="0"/>
              <a:t>Moving target… as interest</a:t>
            </a:r>
            <a:r>
              <a:rPr lang="en-US" baseline="0" dirty="0"/>
              <a:t> in vaccine grows and additional groups are included in the “eligible” criteria, then our numbers will continue to grow</a:t>
            </a:r>
            <a:endParaRPr lang="en-US" dirty="0"/>
          </a:p>
          <a:p>
            <a:pPr lvl="1"/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Non-Denver Health patients and interested individuals will frequently have signed themselves up on multiple vaccine interest lists throughout greater Denver (UCH, DH, SCL, </a:t>
            </a:r>
            <a:r>
              <a:rPr lang="en-US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Centura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HCA), so identifying a true “still interested” denominator as more and more people complete their vaccinations at different healthcare systems throughout the city and county of Denver will be difficult.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</a:t>
            </a:r>
            <a:r>
              <a:rPr lang="en-US" baseline="0" dirty="0"/>
              <a:t> – does not have a modifier on it in Epic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22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Governor’s </a:t>
            </a:r>
            <a:r>
              <a:rPr lang="en-US" sz="1800" b="1" dirty="0"/>
              <a:t>COVID-19 Vaccine Distribution Guidance updated 2/26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2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https://covid19.who.int/table </a:t>
            </a:r>
          </a:p>
          <a:p>
            <a:r>
              <a:rPr lang="en-US" dirty="0"/>
              <a:t>https://coronavirus.jhu.edu/map.html </a:t>
            </a:r>
          </a:p>
          <a:p>
            <a:r>
              <a:rPr lang="en-US" dirty="0"/>
              <a:t>https://covid.cdc.gov/covid-data-tracker/#cases_casesper100klast7days </a:t>
            </a:r>
          </a:p>
          <a:p>
            <a:r>
              <a:rPr lang="en-US" dirty="0"/>
              <a:t>Https://covid19.colorado.gov/data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9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Updated as of 5/24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2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 of 5/24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4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80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10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5/24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Updated 5/24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7A65-4578-AF43-BBE4-147B7C4AECC3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6ADB-AF71-1149-9BB2-2B0DA08E3291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9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D4AE-82D3-CC49-AA12-72AD844B4AE6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3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" y="4975442"/>
            <a:ext cx="12191999" cy="1882558"/>
          </a:xfr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5091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2BE2-1150-6C43-A7C7-6EE62555F38F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2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6C0A-045F-8243-8BE2-5AB7B34A68FB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1CD9-8FB8-2C44-AA9E-00D5866224AC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F35D-5768-C242-9645-118B0B76F47F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885F-C1EC-864E-BEE4-E3A4E2743984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41CB-1FDA-3342-9085-DE35C92A007D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2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E405-42CA-DD49-93A4-0CA2A4C5E6A8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3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1C0C-E8BE-4645-B884-24DC726CE93D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6A6E-75C6-BF41-84E9-D0B1E5C6DB23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B49AB-0993-4AC8-B69C-A88967043C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who.int/tab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vid19.colorado.gov/data" TargetMode="External"/><Relationship Id="rId5" Type="http://schemas.openxmlformats.org/officeDocument/2006/relationships/hyperlink" Target="https://covid.cdc.gov/covid-data-tracker/#cases_casesper100klast7days" TargetMode="External"/><Relationship Id="rId4" Type="http://schemas.openxmlformats.org/officeDocument/2006/relationships/hyperlink" Target="https://coronavirus.jhu.edu/map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enverhealth.org/patients-visitors/coronavirus/covid-19-vaccin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05031" y="1145916"/>
            <a:ext cx="7781939" cy="1954381"/>
          </a:xfrm>
          <a:prstGeom prst="rect">
            <a:avLst/>
          </a:prstGeom>
          <a:noFill/>
        </p:spPr>
        <p:txBody>
          <a:bodyPr wrap="none" lIns="45720" tIns="22860" rIns="45720" bIns="22860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accent1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rPr>
              <a:t>COVID-19 Response</a:t>
            </a:r>
          </a:p>
          <a:p>
            <a:pPr algn="ctr"/>
            <a:r>
              <a:rPr lang="en-US" sz="6200" b="1" dirty="0">
                <a:solidFill>
                  <a:schemeClr val="accent1"/>
                </a:solidFill>
                <a:latin typeface="Arial" panose="020B0604020202020204" pitchFamily="34" charset="0"/>
                <a:ea typeface="Lato Black" charset="0"/>
                <a:cs typeface="Arial" panose="020B0604020202020204" pitchFamily="34" charset="0"/>
              </a:rPr>
              <a:t>Leadership Update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4903597"/>
            <a:ext cx="9144000" cy="685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sz="1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r="1590"/>
          <a:stretch>
            <a:fillRect/>
          </a:stretch>
        </p:blipFill>
        <p:spPr>
          <a:xfrm>
            <a:off x="3839192" y="5446082"/>
            <a:ext cx="4572000" cy="941279"/>
          </a:xfr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324592" y="3100297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May 24, 2021</a:t>
            </a:r>
          </a:p>
        </p:txBody>
      </p:sp>
    </p:spTree>
    <p:extLst>
      <p:ext uri="{BB962C8B-B14F-4D97-AF65-F5344CB8AC3E}">
        <p14:creationId xmlns:p14="http://schemas.microsoft.com/office/powerpoint/2010/main" val="319779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7-Day Vaccinations Weekly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84448"/>
              </p:ext>
            </p:extLst>
          </p:nvPr>
        </p:nvGraphicFramePr>
        <p:xfrm>
          <a:off x="4572000" y="5509114"/>
          <a:ext cx="3048000" cy="8255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5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First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Second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35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effectLst/>
                          <a:latin typeface="Calibri" panose="020F0502020204030204" pitchFamily="34" charset="0"/>
                        </a:rPr>
                        <a:t>2,641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5,409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552250"/>
              </p:ext>
            </p:extLst>
          </p:nvPr>
        </p:nvGraphicFramePr>
        <p:xfrm>
          <a:off x="609600" y="1417638"/>
          <a:ext cx="10972800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3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416" y="37672"/>
            <a:ext cx="10972800" cy="800528"/>
          </a:xfrm>
        </p:spPr>
        <p:txBody>
          <a:bodyPr>
            <a:normAutofit/>
          </a:bodyPr>
          <a:lstStyle/>
          <a:p>
            <a:r>
              <a:rPr lang="en-US" dirty="0"/>
              <a:t>Total Doses Administered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29465"/>
              </p:ext>
            </p:extLst>
          </p:nvPr>
        </p:nvGraphicFramePr>
        <p:xfrm>
          <a:off x="4608816" y="5760243"/>
          <a:ext cx="3048000" cy="7786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5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First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Second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3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980579"/>
              </p:ext>
            </p:extLst>
          </p:nvPr>
        </p:nvGraphicFramePr>
        <p:xfrm>
          <a:off x="646416" y="838200"/>
          <a:ext cx="109727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20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659431"/>
              </p:ext>
            </p:extLst>
          </p:nvPr>
        </p:nvGraphicFramePr>
        <p:xfrm>
          <a:off x="-23812" y="0"/>
          <a:ext cx="12239624" cy="672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717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" y="5943336"/>
            <a:ext cx="4936067" cy="89773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230220"/>
              </p:ext>
            </p:extLst>
          </p:nvPr>
        </p:nvGraphicFramePr>
        <p:xfrm>
          <a:off x="16933" y="228600"/>
          <a:ext cx="12022667" cy="649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252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599" y="46812"/>
            <a:ext cx="10972800" cy="870000"/>
          </a:xfrm>
        </p:spPr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C46C7C-922B-4361-88E9-1FBF3056C014}"/>
              </a:ext>
            </a:extLst>
          </p:cNvPr>
          <p:cNvSpPr txBox="1">
            <a:spLocks/>
          </p:cNvSpPr>
          <p:nvPr/>
        </p:nvSpPr>
        <p:spPr>
          <a:xfrm>
            <a:off x="609599" y="5852207"/>
            <a:ext cx="10972800" cy="686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100" dirty="0"/>
              <a:t>*Active and empaneled patients </a:t>
            </a:r>
          </a:p>
          <a:p>
            <a:pPr marL="57150" indent="0">
              <a:buNone/>
            </a:pPr>
            <a:r>
              <a:rPr lang="en-US" sz="1100" dirty="0"/>
              <a:t>*DHHA Patients and those Identified through the Vaccine Interest Request Form.  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" indent="0">
              <a:buNone/>
            </a:pPr>
            <a:r>
              <a:rPr lang="en-US" sz="1100" dirty="0"/>
              <a:t>+ Total DPS Educators. We are working closely with DPS to schedule and vaccinate educators</a:t>
            </a:r>
          </a:p>
          <a:p>
            <a:pPr marL="57150" indent="0">
              <a:buNone/>
            </a:pPr>
            <a:r>
              <a:rPr lang="en-US" sz="1100" dirty="0"/>
              <a:t>^ Employees and Residents – New hires, contractors, volunteers, etc. make this a moving target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75375"/>
              </p:ext>
            </p:extLst>
          </p:nvPr>
        </p:nvGraphicFramePr>
        <p:xfrm>
          <a:off x="631368" y="927698"/>
          <a:ext cx="10972802" cy="4869985"/>
        </p:xfrm>
        <a:graphic>
          <a:graphicData uri="http://schemas.openxmlformats.org/drawingml/2006/table">
            <a:tbl>
              <a:tblPr/>
              <a:tblGrid>
                <a:gridCol w="457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First Dose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Second Dose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Risk Condition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109,233*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60-69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25,279**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70+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22,262**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Healthcare Workers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3,437**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1B.2 Other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Denver Health Staff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9,807^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ECE-12th Grade Teachers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18,000+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Responders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6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1B.3 - Agriculture &amp; Grocery Store Workers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2,035*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1B.4 - 50-59 y.o.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5,949*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2 – General Public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9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36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90696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Pav M 2</a:t>
            </a:r>
            <a:r>
              <a:rPr lang="en-US" baseline="30000" dirty="0"/>
              <a:t>nd</a:t>
            </a:r>
            <a:r>
              <a:rPr lang="en-US" dirty="0"/>
              <a:t> Floor </a:t>
            </a:r>
          </a:p>
          <a:p>
            <a:pPr lvl="1"/>
            <a:r>
              <a:rPr lang="en-US" dirty="0"/>
              <a:t>ACS Outreach Clinics: Lowry, Pena, Westside</a:t>
            </a:r>
          </a:p>
          <a:p>
            <a:pPr lvl="1"/>
            <a:r>
              <a:rPr lang="en-US" dirty="0"/>
              <a:t>SBHC Clinics</a:t>
            </a:r>
          </a:p>
          <a:p>
            <a:pPr lvl="1"/>
            <a:r>
              <a:rPr lang="en-US" dirty="0"/>
              <a:t>ACS Primary Clinics</a:t>
            </a:r>
          </a:p>
          <a:p>
            <a:pPr lvl="1"/>
            <a:r>
              <a:rPr lang="en-US" dirty="0"/>
              <a:t>ACS Drive-Thru Clinics </a:t>
            </a:r>
          </a:p>
          <a:p>
            <a:pPr lvl="1"/>
            <a:r>
              <a:rPr lang="en-US" dirty="0"/>
              <a:t>Mobile Health Clinics</a:t>
            </a:r>
          </a:p>
          <a:p>
            <a:pPr lvl="1"/>
            <a:r>
              <a:rPr lang="en-US" dirty="0"/>
              <a:t>Urgent Care Clinics</a:t>
            </a:r>
          </a:p>
          <a:p>
            <a:pPr lvl="1"/>
            <a:r>
              <a:rPr lang="en-US" dirty="0"/>
              <a:t>DH Immunization Clinic</a:t>
            </a:r>
          </a:p>
          <a:p>
            <a:pPr lvl="1"/>
            <a:r>
              <a:rPr lang="en-US" dirty="0"/>
              <a:t>Winter Park Medical Center</a:t>
            </a:r>
          </a:p>
          <a:p>
            <a:pPr lvl="1"/>
            <a:r>
              <a:rPr lang="en-US" dirty="0" err="1"/>
              <a:t>Montbello</a:t>
            </a:r>
            <a:r>
              <a:rPr lang="en-US" dirty="0"/>
              <a:t> High School</a:t>
            </a:r>
          </a:p>
          <a:p>
            <a:pPr lvl="1"/>
            <a:r>
              <a:rPr lang="en-US" dirty="0"/>
              <a:t>Other Community Partnership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5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16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6200"/>
            <a:ext cx="5334000" cy="4669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838200"/>
            <a:ext cx="4876800" cy="5883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9400" y="4343400"/>
            <a:ext cx="164462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8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and National Data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66912"/>
              </p:ext>
            </p:extLst>
          </p:nvPr>
        </p:nvGraphicFramePr>
        <p:xfrm>
          <a:off x="637309" y="1195685"/>
          <a:ext cx="10972800" cy="5557371"/>
        </p:xfrm>
        <a:graphic>
          <a:graphicData uri="http://schemas.openxmlformats.org/drawingml/2006/table">
            <a:tbl>
              <a:tblPr firstRow="1" firstCol="1" bandRow="1"/>
              <a:tblGrid>
                <a:gridCol w="109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Reported Cases: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cases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166,814,851 Global Deaths –3,458,905 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WHO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0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cases – 167,243,444 Global Deaths –3,465,348 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Vaccine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Doses Administered –1,673,606,181 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800100" marR="0" lvl="1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Doses Administered in the US –284,948,228 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within the US: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63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Total cases –32,933,337 Total Deaths –586,793 (</a:t>
                      </a: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CDC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Cases within Colorado: </a:t>
                      </a:r>
                      <a:endParaRPr lang="en-US" sz="28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cases –   537,401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Hospitalized – 29,790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Tested – 3,028,653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COVID-19 deaths – 6,632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Outbreaks – 5,344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1"/>
            <a:ext cx="11277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Denver Health COVID-19 Cases: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/>
            <a:r>
              <a:rPr lang="en-US" b="1" dirty="0">
                <a:solidFill>
                  <a:srgbClr val="FF0000"/>
                </a:solidFill>
              </a:rPr>
              <a:t>19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patient cases</a:t>
            </a:r>
          </a:p>
          <a:p>
            <a:pPr marL="1085850" lvl="2"/>
            <a:r>
              <a:rPr lang="en-US" b="1" u="sng" dirty="0"/>
              <a:t>Current location</a:t>
            </a:r>
            <a:r>
              <a:rPr lang="en-US" dirty="0"/>
              <a:t>: 9A(8); MICU (6); </a:t>
            </a:r>
            <a:r>
              <a:rPr lang="en-US" dirty="0" err="1"/>
              <a:t>Peds</a:t>
            </a:r>
            <a:r>
              <a:rPr lang="en-US" dirty="0"/>
              <a:t> (1); 3B FLX-PCU (3): SICU (1)</a:t>
            </a:r>
          </a:p>
          <a:p>
            <a:pPr marL="685800" lvl="1"/>
            <a:r>
              <a:rPr lang="en-US" dirty="0"/>
              <a:t>1 Persons Under Investigation (PUI’s)</a:t>
            </a:r>
          </a:p>
          <a:p>
            <a:pPr marL="685800" lvl="1"/>
            <a:r>
              <a:rPr lang="en-US" dirty="0"/>
              <a:t>2 discharge yesterday / 2,298 total discharges</a:t>
            </a:r>
          </a:p>
          <a:p>
            <a:pPr marL="685800" lvl="1"/>
            <a:r>
              <a:rPr lang="en-US" dirty="0"/>
              <a:t>2 Admission yesterday / 2,384 total COVID-19 admissions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Colorado Hospital Totals</a:t>
            </a:r>
            <a:r>
              <a:rPr lang="en-US" b="1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/>
            <a:r>
              <a:rPr lang="en-US" dirty="0"/>
              <a:t>Statewide # COVID-19 PUIs – 48</a:t>
            </a:r>
          </a:p>
          <a:p>
            <a:pPr marL="685800" lvl="1"/>
            <a:r>
              <a:rPr lang="en-US" dirty="0"/>
              <a:t>Statewide # COVID-19-Confirmed – 499</a:t>
            </a:r>
          </a:p>
          <a:p>
            <a:pPr marL="685800" lvl="1"/>
            <a:r>
              <a:rPr lang="en-US" dirty="0"/>
              <a:t>Statewide ICU Bed Availability (current) – 317</a:t>
            </a:r>
          </a:p>
          <a:p>
            <a:pPr marL="685800" lvl="1"/>
            <a:r>
              <a:rPr lang="en-US" dirty="0"/>
              <a:t>Statewide Med/Surgical Bed Availability (current) – 2,167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7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034E718-0C25-46B0-8C9D-285B3C2DF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48948"/>
              </p:ext>
            </p:extLst>
          </p:nvPr>
        </p:nvGraphicFramePr>
        <p:xfrm>
          <a:off x="0" y="0"/>
          <a:ext cx="12115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61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Lab Testing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95641"/>
              </p:ext>
            </p:extLst>
          </p:nvPr>
        </p:nvGraphicFramePr>
        <p:xfrm>
          <a:off x="593203" y="1828800"/>
          <a:ext cx="4435997" cy="3962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0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Tests Resulted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Positive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Daily Positivity 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5/17/2021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5/18/2021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5/19/2021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5/20/2021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5/21/2021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5/22/2021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5/23/2021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Chart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799"/>
            <a:ext cx="6543546" cy="396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08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274638"/>
            <a:ext cx="10990729" cy="1143000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REMINDER</a:t>
            </a:r>
            <a:r>
              <a:rPr lang="en-US" sz="2800" dirty="0"/>
              <a:t>: New Inpatient Visitor Guidelines go into effect on Tuesday, 6/1/21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Informed and developed by key stakeholders, there are two changes to the guidelines:</a:t>
            </a:r>
          </a:p>
          <a:p>
            <a:pPr lvl="0"/>
            <a:r>
              <a:rPr lang="en-US" dirty="0"/>
              <a:t>The visitor allowance for non-COVID patients on our Adult Acute/Critical Care Units will </a:t>
            </a:r>
            <a:r>
              <a:rPr lang="en-US" b="1" dirty="0"/>
              <a:t>increase from 1 visitor / day to 2 visitors</a:t>
            </a:r>
            <a:endParaRPr lang="en-US" dirty="0"/>
          </a:p>
          <a:p>
            <a:pPr lvl="0"/>
            <a:r>
              <a:rPr lang="en-US" dirty="0"/>
              <a:t>The “end of life” exception was revised to empower a patient’s care team to make case-by-case decisions about additional visitor allowances (e.g. allowing more visitors, expanding visiting hours. Etc.) for patients who are:</a:t>
            </a:r>
          </a:p>
          <a:p>
            <a:pPr lvl="1"/>
            <a:r>
              <a:rPr lang="en-US" b="1" dirty="0"/>
              <a:t>Near or at End of Life /Comfort Care OR have a Critical Illness or Injury with a high likelihood of dying within 48 hours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9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Vaccine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1355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Continued partnership with Logistics, Planning, and Operations for managing inventory and appointments</a:t>
            </a:r>
          </a:p>
          <a:p>
            <a:pPr lvl="1"/>
            <a:r>
              <a:rPr lang="en-US" dirty="0"/>
              <a:t>Augmenting Pfizer capacity to support pediatric population administration (12 </a:t>
            </a:r>
            <a:r>
              <a:rPr lang="en-US" dirty="0" err="1"/>
              <a:t>y.o</a:t>
            </a:r>
            <a:r>
              <a:rPr lang="en-US" dirty="0"/>
              <a:t>.+)</a:t>
            </a:r>
          </a:p>
          <a:p>
            <a:r>
              <a:rPr lang="en-US" dirty="0"/>
              <a:t>Maintaining awareness of vaccine inventory and expiration dates</a:t>
            </a:r>
          </a:p>
          <a:p>
            <a:pPr lvl="1"/>
            <a:r>
              <a:rPr lang="en-US" dirty="0"/>
              <a:t>Ensure a first-in-first-out methodology</a:t>
            </a:r>
          </a:p>
          <a:p>
            <a:pPr lvl="1"/>
            <a:r>
              <a:rPr lang="en-US" dirty="0"/>
              <a:t>Aim for no wasted doses!</a:t>
            </a:r>
          </a:p>
          <a:p>
            <a:r>
              <a:rPr lang="en-US" dirty="0"/>
              <a:t>Epic Updates</a:t>
            </a:r>
          </a:p>
          <a:p>
            <a:pPr lvl="1"/>
            <a:r>
              <a:rPr lang="en-US" dirty="0"/>
              <a:t>Options for vaccine card replacement</a:t>
            </a:r>
          </a:p>
          <a:p>
            <a:pPr lvl="2"/>
            <a:r>
              <a:rPr lang="en-US" dirty="0"/>
              <a:t>On the After Visit Summary</a:t>
            </a:r>
          </a:p>
          <a:p>
            <a:pPr lvl="1"/>
            <a:r>
              <a:rPr lang="en-US" dirty="0"/>
              <a:t>BPA for co-administration of other vaccines</a:t>
            </a:r>
          </a:p>
          <a:p>
            <a:r>
              <a:rPr lang="en-US" dirty="0"/>
              <a:t>Continued planning for vaccinations to be embedded into normal operations at ACS clinic locations</a:t>
            </a:r>
          </a:p>
          <a:p>
            <a:pPr lvl="1"/>
            <a:r>
              <a:rPr lang="en-US" b="1" u="sng" dirty="0"/>
              <a:t>Last clinic day in Pav M is Thursday, May 27, 2021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Scheduling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https://www.denverhealth.org/patients-visitors/coronavirus/covid-19-vaccination</a:t>
            </a:r>
            <a:r>
              <a:rPr lang="en-US" sz="20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8</a:t>
            </a:fld>
            <a:endParaRPr lang="en-US" dirty="0"/>
          </a:p>
        </p:txBody>
      </p:sp>
      <p:pic>
        <p:nvPicPr>
          <p:cNvPr id="3073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348" y="2140744"/>
            <a:ext cx="8081304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42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Vaccine Inventory</a:t>
            </a:r>
            <a:br>
              <a:rPr lang="en-US" dirty="0"/>
            </a:br>
            <a:r>
              <a:rPr lang="en-US" sz="2700" i="1" dirty="0"/>
              <a:t>Week of May 19 to May 25,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64448"/>
              </p:ext>
            </p:extLst>
          </p:nvPr>
        </p:nvGraphicFramePr>
        <p:xfrm>
          <a:off x="609600" y="5380356"/>
          <a:ext cx="6781800" cy="13411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Definition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Doses requested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 we order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Doses received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 we are allocated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capacity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Capacity including DH clinics and special events (e.g. DPS clinics, CCC, LMV) – reflects all the events we order vaccine for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Clinic Capacity – if staffed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This is just DH regular clinic capacity.  It does not include special events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dose capacity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 for first dose administration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Special event capacity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Vaccine ordered for events outside of on-campus and ACS clinics (i.e. CCC)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6153"/>
              </p:ext>
            </p:extLst>
          </p:nvPr>
        </p:nvGraphicFramePr>
        <p:xfrm>
          <a:off x="609600" y="1828800"/>
          <a:ext cx="10972801" cy="26725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Vaccine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Doses Requested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Doses Received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Clinic Capacity – if staffed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Dose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Event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r>
                        <a:rPr lang="en-US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r>
                        <a:rPr lang="en-US" dirty="0" err="1"/>
                        <a:t>Moderna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9,490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8,490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5,226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r>
                        <a:rPr lang="en-US" dirty="0"/>
                        <a:t>Johnson &amp;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78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21543</TotalTime>
  <Words>1054</Words>
  <Application>Microsoft Office PowerPoint</Application>
  <PresentationFormat>Widescreen</PresentationFormat>
  <Paragraphs>251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PowerPoint Presentation</vt:lpstr>
      <vt:lpstr>Global and National Data</vt:lpstr>
      <vt:lpstr>Hospital Data</vt:lpstr>
      <vt:lpstr>PowerPoint Presentation</vt:lpstr>
      <vt:lpstr>COVID-19 Lab Testing Updates</vt:lpstr>
      <vt:lpstr>REMINDER: New Inpatient Visitor Guidelines go into effect on Tuesday, 6/1/21</vt:lpstr>
      <vt:lpstr>Weekly Vaccine Updates</vt:lpstr>
      <vt:lpstr>Open Scheduling</vt:lpstr>
      <vt:lpstr>Vaccine Inventory Week of May 19 to May 25, 2021</vt:lpstr>
      <vt:lpstr>Last 7-Day Vaccinations Weekly Update</vt:lpstr>
      <vt:lpstr>Total Doses Administered</vt:lpstr>
      <vt:lpstr>PowerPoint Presentation</vt:lpstr>
      <vt:lpstr>PowerPoint Presentation</vt:lpstr>
      <vt:lpstr>Administration</vt:lpstr>
      <vt:lpstr>Clinics</vt:lpstr>
      <vt:lpstr>PowerPoint Presentation</vt:lpstr>
    </vt:vector>
  </TitlesOfParts>
  <Company>DHHA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emma.paras@dhha.org</dc:creator>
  <cp:lastModifiedBy>Bearden, Elizabeth</cp:lastModifiedBy>
  <cp:revision>1388</cp:revision>
  <cp:lastPrinted>2021-02-02T14:52:13Z</cp:lastPrinted>
  <dcterms:created xsi:type="dcterms:W3CDTF">2020-05-04T12:38:28Z</dcterms:created>
  <dcterms:modified xsi:type="dcterms:W3CDTF">2021-05-27T17:15:08Z</dcterms:modified>
</cp:coreProperties>
</file>