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78" r:id="rId4"/>
    <p:sldId id="412" r:id="rId5"/>
    <p:sldId id="413" r:id="rId6"/>
    <p:sldId id="387" r:id="rId7"/>
    <p:sldId id="414" r:id="rId8"/>
    <p:sldId id="403" r:id="rId9"/>
    <p:sldId id="272" r:id="rId10"/>
    <p:sldId id="258" r:id="rId11"/>
    <p:sldId id="271" r:id="rId12"/>
    <p:sldId id="273" r:id="rId13"/>
    <p:sldId id="259" r:id="rId14"/>
    <p:sldId id="261" r:id="rId15"/>
    <p:sldId id="277" r:id="rId16"/>
    <p:sldId id="274" r:id="rId17"/>
    <p:sldId id="264" r:id="rId18"/>
    <p:sldId id="275" r:id="rId19"/>
    <p:sldId id="262" r:id="rId20"/>
    <p:sldId id="263" r:id="rId21"/>
    <p:sldId id="276" r:id="rId2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6251" autoAdjust="0"/>
  </p:normalViewPr>
  <p:slideViewPr>
    <p:cSldViewPr snapToGrid="0">
      <p:cViewPr varScale="1">
        <p:scale>
          <a:sx n="40" d="100"/>
          <a:sy n="40" d="100"/>
        </p:scale>
        <p:origin x="113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dhdcdept1\dept\COVID_HICS\Daily%20Update%20Graph\Daily%20Update%20Graph%20!Current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fhomefls01\eparas\Response\COVID\Vaccine\Leadership%20Updates\Data%20for%20executive%20updat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Denver Health COVID+ Patients </a:t>
            </a:r>
          </a:p>
        </c:rich>
      </c:tx>
      <c:layout>
        <c:manualLayout>
          <c:xMode val="edge"/>
          <c:yMode val="edge"/>
          <c:x val="0.3498768903887014"/>
          <c:y val="1.777777777777777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7901988695779639E-2"/>
          <c:y val="0.10297042869641293"/>
          <c:w val="0.91253442734569568"/>
          <c:h val="0.58172715077282011"/>
        </c:manualLayout>
      </c:layout>
      <c:lineChart>
        <c:grouping val="standard"/>
        <c:varyColors val="0"/>
        <c:ser>
          <c:idx val="5"/>
          <c:order val="4"/>
          <c:tx>
            <c:strRef>
              <c:f>Sheet1!$G$1</c:f>
              <c:strCache>
                <c:ptCount val="1"/>
                <c:pt idx="0">
                  <c:v>Metric name</c:v>
                </c:pt>
              </c:strCache>
            </c:strRef>
          </c:tx>
          <c:marker>
            <c:symbol val="none"/>
          </c:marker>
          <c:cat>
            <c:numRef>
              <c:f>Sheet1!$A$2:$A$1344</c:f>
              <c:numCache>
                <c:formatCode>m/d/yy;@</c:formatCode>
                <c:ptCount val="1343"/>
                <c:pt idx="0">
                  <c:v>43915</c:v>
                </c:pt>
                <c:pt idx="1">
                  <c:v>43916</c:v>
                </c:pt>
                <c:pt idx="2">
                  <c:v>43917</c:v>
                </c:pt>
                <c:pt idx="3">
                  <c:v>43918</c:v>
                </c:pt>
                <c:pt idx="4">
                  <c:v>43919</c:v>
                </c:pt>
                <c:pt idx="5">
                  <c:v>43920</c:v>
                </c:pt>
                <c:pt idx="6">
                  <c:v>43921</c:v>
                </c:pt>
                <c:pt idx="7">
                  <c:v>43922</c:v>
                </c:pt>
                <c:pt idx="8">
                  <c:v>43923</c:v>
                </c:pt>
                <c:pt idx="9">
                  <c:v>43924</c:v>
                </c:pt>
                <c:pt idx="10">
                  <c:v>43925</c:v>
                </c:pt>
                <c:pt idx="11">
                  <c:v>43926</c:v>
                </c:pt>
                <c:pt idx="12">
                  <c:v>43927</c:v>
                </c:pt>
                <c:pt idx="13">
                  <c:v>43928</c:v>
                </c:pt>
                <c:pt idx="14">
                  <c:v>43929</c:v>
                </c:pt>
                <c:pt idx="15">
                  <c:v>43930</c:v>
                </c:pt>
                <c:pt idx="16">
                  <c:v>43931</c:v>
                </c:pt>
                <c:pt idx="17">
                  <c:v>43932</c:v>
                </c:pt>
                <c:pt idx="18">
                  <c:v>43933</c:v>
                </c:pt>
                <c:pt idx="19">
                  <c:v>43934</c:v>
                </c:pt>
                <c:pt idx="20">
                  <c:v>43935</c:v>
                </c:pt>
                <c:pt idx="21">
                  <c:v>43936</c:v>
                </c:pt>
                <c:pt idx="22">
                  <c:v>43937</c:v>
                </c:pt>
                <c:pt idx="23">
                  <c:v>43938</c:v>
                </c:pt>
                <c:pt idx="24">
                  <c:v>43939</c:v>
                </c:pt>
                <c:pt idx="25">
                  <c:v>43940</c:v>
                </c:pt>
                <c:pt idx="26">
                  <c:v>43941</c:v>
                </c:pt>
                <c:pt idx="27">
                  <c:v>43942</c:v>
                </c:pt>
                <c:pt idx="28">
                  <c:v>43943</c:v>
                </c:pt>
                <c:pt idx="29">
                  <c:v>43944</c:v>
                </c:pt>
                <c:pt idx="30">
                  <c:v>43945</c:v>
                </c:pt>
                <c:pt idx="31">
                  <c:v>43946</c:v>
                </c:pt>
                <c:pt idx="32">
                  <c:v>43947</c:v>
                </c:pt>
                <c:pt idx="33">
                  <c:v>43948</c:v>
                </c:pt>
                <c:pt idx="34">
                  <c:v>43949</c:v>
                </c:pt>
                <c:pt idx="35">
                  <c:v>43950</c:v>
                </c:pt>
                <c:pt idx="36">
                  <c:v>43951</c:v>
                </c:pt>
                <c:pt idx="37">
                  <c:v>43952</c:v>
                </c:pt>
                <c:pt idx="38">
                  <c:v>43953</c:v>
                </c:pt>
                <c:pt idx="39">
                  <c:v>43954</c:v>
                </c:pt>
                <c:pt idx="40">
                  <c:v>43955</c:v>
                </c:pt>
                <c:pt idx="41">
                  <c:v>43956</c:v>
                </c:pt>
                <c:pt idx="42">
                  <c:v>43957</c:v>
                </c:pt>
                <c:pt idx="43">
                  <c:v>43958</c:v>
                </c:pt>
                <c:pt idx="44">
                  <c:v>43959</c:v>
                </c:pt>
                <c:pt idx="45">
                  <c:v>43960</c:v>
                </c:pt>
                <c:pt idx="46">
                  <c:v>43961</c:v>
                </c:pt>
                <c:pt idx="47">
                  <c:v>43962</c:v>
                </c:pt>
                <c:pt idx="48">
                  <c:v>43963</c:v>
                </c:pt>
                <c:pt idx="49">
                  <c:v>43964</c:v>
                </c:pt>
                <c:pt idx="50">
                  <c:v>43965</c:v>
                </c:pt>
                <c:pt idx="51">
                  <c:v>43966</c:v>
                </c:pt>
                <c:pt idx="52">
                  <c:v>43967</c:v>
                </c:pt>
                <c:pt idx="53">
                  <c:v>43968</c:v>
                </c:pt>
                <c:pt idx="54">
                  <c:v>43969</c:v>
                </c:pt>
                <c:pt idx="55">
                  <c:v>43970</c:v>
                </c:pt>
                <c:pt idx="56">
                  <c:v>43971</c:v>
                </c:pt>
                <c:pt idx="57">
                  <c:v>43972</c:v>
                </c:pt>
                <c:pt idx="58">
                  <c:v>43973</c:v>
                </c:pt>
                <c:pt idx="59">
                  <c:v>43974</c:v>
                </c:pt>
                <c:pt idx="60">
                  <c:v>43975</c:v>
                </c:pt>
                <c:pt idx="61">
                  <c:v>43976</c:v>
                </c:pt>
                <c:pt idx="62">
                  <c:v>43977</c:v>
                </c:pt>
                <c:pt idx="63">
                  <c:v>43978</c:v>
                </c:pt>
                <c:pt idx="64">
                  <c:v>43979</c:v>
                </c:pt>
                <c:pt idx="65">
                  <c:v>43980</c:v>
                </c:pt>
                <c:pt idx="66">
                  <c:v>43981</c:v>
                </c:pt>
                <c:pt idx="67">
                  <c:v>43982</c:v>
                </c:pt>
                <c:pt idx="68">
                  <c:v>43983</c:v>
                </c:pt>
                <c:pt idx="69">
                  <c:v>43984</c:v>
                </c:pt>
                <c:pt idx="70">
                  <c:v>43985</c:v>
                </c:pt>
                <c:pt idx="71">
                  <c:v>43986</c:v>
                </c:pt>
                <c:pt idx="72">
                  <c:v>43987</c:v>
                </c:pt>
                <c:pt idx="73">
                  <c:v>43988</c:v>
                </c:pt>
                <c:pt idx="74">
                  <c:v>43989</c:v>
                </c:pt>
                <c:pt idx="75">
                  <c:v>43990</c:v>
                </c:pt>
                <c:pt idx="76">
                  <c:v>43991</c:v>
                </c:pt>
                <c:pt idx="77">
                  <c:v>43992</c:v>
                </c:pt>
                <c:pt idx="78">
                  <c:v>43993</c:v>
                </c:pt>
                <c:pt idx="79">
                  <c:v>43994</c:v>
                </c:pt>
                <c:pt idx="80">
                  <c:v>43995</c:v>
                </c:pt>
                <c:pt idx="81">
                  <c:v>43996</c:v>
                </c:pt>
                <c:pt idx="82">
                  <c:v>43997</c:v>
                </c:pt>
                <c:pt idx="83">
                  <c:v>43998</c:v>
                </c:pt>
                <c:pt idx="84">
                  <c:v>43999</c:v>
                </c:pt>
                <c:pt idx="85">
                  <c:v>44000</c:v>
                </c:pt>
                <c:pt idx="86">
                  <c:v>44001</c:v>
                </c:pt>
                <c:pt idx="87">
                  <c:v>44002</c:v>
                </c:pt>
                <c:pt idx="88">
                  <c:v>44003</c:v>
                </c:pt>
                <c:pt idx="89">
                  <c:v>44004</c:v>
                </c:pt>
                <c:pt idx="90">
                  <c:v>44005</c:v>
                </c:pt>
                <c:pt idx="91">
                  <c:v>44006</c:v>
                </c:pt>
                <c:pt idx="92">
                  <c:v>44007</c:v>
                </c:pt>
                <c:pt idx="93">
                  <c:v>44008</c:v>
                </c:pt>
                <c:pt idx="94">
                  <c:v>44009</c:v>
                </c:pt>
                <c:pt idx="95">
                  <c:v>44010</c:v>
                </c:pt>
                <c:pt idx="96">
                  <c:v>44011</c:v>
                </c:pt>
                <c:pt idx="97">
                  <c:v>44012</c:v>
                </c:pt>
                <c:pt idx="98">
                  <c:v>44013</c:v>
                </c:pt>
                <c:pt idx="99">
                  <c:v>44014</c:v>
                </c:pt>
                <c:pt idx="100">
                  <c:v>44015</c:v>
                </c:pt>
                <c:pt idx="101">
                  <c:v>44016</c:v>
                </c:pt>
                <c:pt idx="102">
                  <c:v>44017</c:v>
                </c:pt>
                <c:pt idx="103">
                  <c:v>44018</c:v>
                </c:pt>
                <c:pt idx="104">
                  <c:v>44019</c:v>
                </c:pt>
                <c:pt idx="105">
                  <c:v>44020</c:v>
                </c:pt>
                <c:pt idx="106">
                  <c:v>44021</c:v>
                </c:pt>
                <c:pt idx="107">
                  <c:v>44022</c:v>
                </c:pt>
                <c:pt idx="108">
                  <c:v>44023</c:v>
                </c:pt>
                <c:pt idx="109" formatCode="m/d/yyyy">
                  <c:v>44024</c:v>
                </c:pt>
                <c:pt idx="110" formatCode="m/d/yyyy">
                  <c:v>44025</c:v>
                </c:pt>
                <c:pt idx="111" formatCode="m/d/yyyy">
                  <c:v>44026</c:v>
                </c:pt>
                <c:pt idx="112" formatCode="m/d/yyyy">
                  <c:v>44027</c:v>
                </c:pt>
                <c:pt idx="113" formatCode="m/d/yyyy">
                  <c:v>44028</c:v>
                </c:pt>
                <c:pt idx="114" formatCode="m/d/yyyy">
                  <c:v>44029</c:v>
                </c:pt>
                <c:pt idx="115" formatCode="m/d/yyyy">
                  <c:v>44030</c:v>
                </c:pt>
                <c:pt idx="116" formatCode="m/d/yyyy">
                  <c:v>44031</c:v>
                </c:pt>
                <c:pt idx="117" formatCode="m/d/yyyy">
                  <c:v>44032</c:v>
                </c:pt>
                <c:pt idx="118" formatCode="m/d/yyyy">
                  <c:v>44033</c:v>
                </c:pt>
                <c:pt idx="119" formatCode="m/d/yyyy">
                  <c:v>44034</c:v>
                </c:pt>
                <c:pt idx="120" formatCode="m/d/yyyy">
                  <c:v>44035</c:v>
                </c:pt>
                <c:pt idx="121" formatCode="m/d/yyyy">
                  <c:v>44036</c:v>
                </c:pt>
                <c:pt idx="122" formatCode="m/d/yyyy">
                  <c:v>44037</c:v>
                </c:pt>
                <c:pt idx="123" formatCode="m/d/yyyy">
                  <c:v>44038</c:v>
                </c:pt>
                <c:pt idx="124" formatCode="m/d/yyyy">
                  <c:v>44039</c:v>
                </c:pt>
                <c:pt idx="125" formatCode="m/d/yyyy">
                  <c:v>44040</c:v>
                </c:pt>
                <c:pt idx="126" formatCode="m/d/yyyy">
                  <c:v>44041</c:v>
                </c:pt>
                <c:pt idx="127" formatCode="m/d/yyyy">
                  <c:v>44042</c:v>
                </c:pt>
                <c:pt idx="128" formatCode="m/d/yyyy">
                  <c:v>44043</c:v>
                </c:pt>
                <c:pt idx="129" formatCode="m/d/yyyy">
                  <c:v>44044</c:v>
                </c:pt>
                <c:pt idx="130" formatCode="m/d/yyyy">
                  <c:v>44045</c:v>
                </c:pt>
                <c:pt idx="131" formatCode="m/d/yyyy">
                  <c:v>44046</c:v>
                </c:pt>
                <c:pt idx="132" formatCode="m/d/yyyy">
                  <c:v>44047</c:v>
                </c:pt>
                <c:pt idx="133" formatCode="m/d/yyyy">
                  <c:v>44048</c:v>
                </c:pt>
                <c:pt idx="134" formatCode="m/d/yyyy">
                  <c:v>44049</c:v>
                </c:pt>
                <c:pt idx="135" formatCode="m/d/yyyy">
                  <c:v>44050</c:v>
                </c:pt>
                <c:pt idx="136" formatCode="m/d/yyyy">
                  <c:v>44051</c:v>
                </c:pt>
                <c:pt idx="137" formatCode="m/d/yyyy">
                  <c:v>44052</c:v>
                </c:pt>
                <c:pt idx="138" formatCode="m/d/yyyy">
                  <c:v>44053</c:v>
                </c:pt>
                <c:pt idx="139" formatCode="m/d/yyyy">
                  <c:v>44054</c:v>
                </c:pt>
                <c:pt idx="140" formatCode="m/d/yyyy">
                  <c:v>44055</c:v>
                </c:pt>
                <c:pt idx="141" formatCode="m/d/yyyy">
                  <c:v>44056</c:v>
                </c:pt>
                <c:pt idx="142" formatCode="m/d/yyyy">
                  <c:v>44057</c:v>
                </c:pt>
                <c:pt idx="143" formatCode="m/d/yyyy">
                  <c:v>44058</c:v>
                </c:pt>
                <c:pt idx="144" formatCode="m/d/yyyy">
                  <c:v>44059</c:v>
                </c:pt>
                <c:pt idx="145" formatCode="m/d/yyyy">
                  <c:v>44060</c:v>
                </c:pt>
                <c:pt idx="146" formatCode="m/d/yyyy">
                  <c:v>44061</c:v>
                </c:pt>
                <c:pt idx="147" formatCode="m/d/yyyy">
                  <c:v>44062</c:v>
                </c:pt>
                <c:pt idx="148" formatCode="m/d/yyyy">
                  <c:v>44063</c:v>
                </c:pt>
                <c:pt idx="149" formatCode="m/d/yyyy">
                  <c:v>44064</c:v>
                </c:pt>
                <c:pt idx="150" formatCode="m/d/yyyy">
                  <c:v>44065</c:v>
                </c:pt>
                <c:pt idx="151" formatCode="m/d/yyyy">
                  <c:v>44066</c:v>
                </c:pt>
                <c:pt idx="152" formatCode="m/d/yyyy">
                  <c:v>44067</c:v>
                </c:pt>
                <c:pt idx="153" formatCode="m/d/yyyy">
                  <c:v>44068</c:v>
                </c:pt>
                <c:pt idx="154" formatCode="m/d/yyyy">
                  <c:v>44069</c:v>
                </c:pt>
                <c:pt idx="155" formatCode="m/d/yyyy">
                  <c:v>44070</c:v>
                </c:pt>
                <c:pt idx="156" formatCode="m/d/yyyy">
                  <c:v>44071</c:v>
                </c:pt>
                <c:pt idx="157" formatCode="m/d/yyyy">
                  <c:v>44072</c:v>
                </c:pt>
                <c:pt idx="158" formatCode="m/d/yyyy">
                  <c:v>44073</c:v>
                </c:pt>
                <c:pt idx="159" formatCode="m/d/yyyy">
                  <c:v>44074</c:v>
                </c:pt>
                <c:pt idx="160" formatCode="m/d/yyyy">
                  <c:v>44075</c:v>
                </c:pt>
                <c:pt idx="161" formatCode="m/d/yyyy">
                  <c:v>44076</c:v>
                </c:pt>
                <c:pt idx="162" formatCode="m/d/yyyy">
                  <c:v>44077</c:v>
                </c:pt>
                <c:pt idx="163" formatCode="m/d/yyyy">
                  <c:v>44078</c:v>
                </c:pt>
                <c:pt idx="164" formatCode="m/d/yyyy">
                  <c:v>44079</c:v>
                </c:pt>
                <c:pt idx="165" formatCode="m/d/yyyy">
                  <c:v>44080</c:v>
                </c:pt>
                <c:pt idx="166" formatCode="m/d/yyyy">
                  <c:v>44081</c:v>
                </c:pt>
                <c:pt idx="167" formatCode="m/d/yyyy">
                  <c:v>44082</c:v>
                </c:pt>
                <c:pt idx="168" formatCode="m/d/yyyy">
                  <c:v>44083</c:v>
                </c:pt>
                <c:pt idx="169" formatCode="m/d/yyyy">
                  <c:v>44084</c:v>
                </c:pt>
                <c:pt idx="170" formatCode="m/d/yyyy">
                  <c:v>44085</c:v>
                </c:pt>
                <c:pt idx="171" formatCode="m/d/yyyy">
                  <c:v>44086</c:v>
                </c:pt>
                <c:pt idx="172" formatCode="m/d/yyyy">
                  <c:v>44087</c:v>
                </c:pt>
                <c:pt idx="173" formatCode="m/d/yyyy">
                  <c:v>44088</c:v>
                </c:pt>
                <c:pt idx="174" formatCode="m/d/yyyy">
                  <c:v>44089</c:v>
                </c:pt>
                <c:pt idx="175" formatCode="m/d/yyyy">
                  <c:v>44090</c:v>
                </c:pt>
                <c:pt idx="176" formatCode="m/d/yyyy">
                  <c:v>44091</c:v>
                </c:pt>
                <c:pt idx="177" formatCode="m/d/yyyy">
                  <c:v>44092</c:v>
                </c:pt>
                <c:pt idx="178" formatCode="m/d/yyyy">
                  <c:v>44093</c:v>
                </c:pt>
                <c:pt idx="179" formatCode="m/d/yyyy">
                  <c:v>44094</c:v>
                </c:pt>
                <c:pt idx="180" formatCode="m/d/yyyy">
                  <c:v>44095</c:v>
                </c:pt>
                <c:pt idx="181" formatCode="m/d/yyyy">
                  <c:v>44096</c:v>
                </c:pt>
                <c:pt idx="182" formatCode="m/d/yyyy">
                  <c:v>44097</c:v>
                </c:pt>
                <c:pt idx="183" formatCode="m/d/yyyy">
                  <c:v>44098</c:v>
                </c:pt>
                <c:pt idx="184" formatCode="m/d/yyyy">
                  <c:v>44099</c:v>
                </c:pt>
                <c:pt idx="185" formatCode="m/d/yyyy">
                  <c:v>44100</c:v>
                </c:pt>
                <c:pt idx="186" formatCode="m/d/yyyy">
                  <c:v>44101</c:v>
                </c:pt>
                <c:pt idx="187" formatCode="m/d/yyyy">
                  <c:v>44102</c:v>
                </c:pt>
                <c:pt idx="188" formatCode="m/d/yyyy">
                  <c:v>44103</c:v>
                </c:pt>
                <c:pt idx="189" formatCode="m/d/yyyy">
                  <c:v>44104</c:v>
                </c:pt>
                <c:pt idx="190" formatCode="m/d/yyyy">
                  <c:v>44105</c:v>
                </c:pt>
                <c:pt idx="191" formatCode="m/d/yyyy">
                  <c:v>44106</c:v>
                </c:pt>
                <c:pt idx="192" formatCode="m/d/yyyy">
                  <c:v>44107</c:v>
                </c:pt>
                <c:pt idx="193" formatCode="m/d/yyyy">
                  <c:v>44108</c:v>
                </c:pt>
                <c:pt idx="194" formatCode="m/d/yyyy">
                  <c:v>44109</c:v>
                </c:pt>
                <c:pt idx="195" formatCode="m/d/yyyy">
                  <c:v>44110</c:v>
                </c:pt>
                <c:pt idx="196" formatCode="m/d/yyyy">
                  <c:v>44111</c:v>
                </c:pt>
                <c:pt idx="197" formatCode="m/d/yyyy">
                  <c:v>44112</c:v>
                </c:pt>
                <c:pt idx="198" formatCode="m/d/yyyy">
                  <c:v>44113</c:v>
                </c:pt>
                <c:pt idx="199" formatCode="m/d/yyyy">
                  <c:v>44114</c:v>
                </c:pt>
                <c:pt idx="200" formatCode="m/d/yyyy">
                  <c:v>44115</c:v>
                </c:pt>
                <c:pt idx="201" formatCode="m/d/yyyy">
                  <c:v>44116</c:v>
                </c:pt>
                <c:pt idx="202" formatCode="m/d/yyyy">
                  <c:v>44117</c:v>
                </c:pt>
                <c:pt idx="203" formatCode="m/d/yyyy">
                  <c:v>44118</c:v>
                </c:pt>
                <c:pt idx="204" formatCode="m/d/yyyy">
                  <c:v>44119</c:v>
                </c:pt>
                <c:pt idx="205" formatCode="m/d/yyyy">
                  <c:v>44120</c:v>
                </c:pt>
                <c:pt idx="206" formatCode="m/d/yyyy">
                  <c:v>44121</c:v>
                </c:pt>
                <c:pt idx="207" formatCode="m/d/yyyy">
                  <c:v>44122</c:v>
                </c:pt>
                <c:pt idx="208" formatCode="m/d/yyyy">
                  <c:v>44123</c:v>
                </c:pt>
                <c:pt idx="209" formatCode="m/d/yyyy">
                  <c:v>44124</c:v>
                </c:pt>
                <c:pt idx="210" formatCode="m/d/yyyy">
                  <c:v>44125</c:v>
                </c:pt>
                <c:pt idx="211" formatCode="m/d/yyyy">
                  <c:v>44126</c:v>
                </c:pt>
                <c:pt idx="212" formatCode="m/d/yyyy">
                  <c:v>44127</c:v>
                </c:pt>
                <c:pt idx="213" formatCode="m/d/yyyy">
                  <c:v>44128</c:v>
                </c:pt>
                <c:pt idx="214" formatCode="m/d/yyyy">
                  <c:v>44129</c:v>
                </c:pt>
                <c:pt idx="215" formatCode="m/d/yyyy">
                  <c:v>44130</c:v>
                </c:pt>
                <c:pt idx="216" formatCode="m/d/yyyy">
                  <c:v>44131</c:v>
                </c:pt>
                <c:pt idx="217" formatCode="m/d/yyyy">
                  <c:v>44132</c:v>
                </c:pt>
                <c:pt idx="218" formatCode="m/d/yyyy">
                  <c:v>44133</c:v>
                </c:pt>
                <c:pt idx="219" formatCode="m/d/yyyy">
                  <c:v>44134</c:v>
                </c:pt>
                <c:pt idx="220" formatCode="m/d/yyyy">
                  <c:v>44135</c:v>
                </c:pt>
                <c:pt idx="221" formatCode="m/d/yyyy">
                  <c:v>44136</c:v>
                </c:pt>
                <c:pt idx="222" formatCode="m/d/yyyy">
                  <c:v>44137</c:v>
                </c:pt>
                <c:pt idx="223" formatCode="m/d/yyyy">
                  <c:v>44138</c:v>
                </c:pt>
                <c:pt idx="224" formatCode="m/d/yyyy">
                  <c:v>44139</c:v>
                </c:pt>
                <c:pt idx="225" formatCode="m/d/yyyy">
                  <c:v>44140</c:v>
                </c:pt>
                <c:pt idx="226" formatCode="m/d/yyyy">
                  <c:v>44141</c:v>
                </c:pt>
                <c:pt idx="227" formatCode="m/d/yyyy">
                  <c:v>44142</c:v>
                </c:pt>
                <c:pt idx="228" formatCode="m/d/yyyy">
                  <c:v>44143</c:v>
                </c:pt>
                <c:pt idx="229" formatCode="m/d/yyyy">
                  <c:v>44144</c:v>
                </c:pt>
                <c:pt idx="230" formatCode="m/d/yyyy">
                  <c:v>44145</c:v>
                </c:pt>
                <c:pt idx="231" formatCode="m/d/yyyy">
                  <c:v>44146</c:v>
                </c:pt>
                <c:pt idx="232" formatCode="m/d/yyyy">
                  <c:v>44147</c:v>
                </c:pt>
                <c:pt idx="233" formatCode="m/d/yyyy">
                  <c:v>44148</c:v>
                </c:pt>
                <c:pt idx="234" formatCode="m/d/yyyy">
                  <c:v>44149</c:v>
                </c:pt>
                <c:pt idx="235" formatCode="m/d/yyyy">
                  <c:v>44150</c:v>
                </c:pt>
                <c:pt idx="236" formatCode="m/d/yyyy">
                  <c:v>44151</c:v>
                </c:pt>
                <c:pt idx="237" formatCode="m/d/yyyy">
                  <c:v>44152</c:v>
                </c:pt>
                <c:pt idx="238" formatCode="m/d/yyyy">
                  <c:v>44153</c:v>
                </c:pt>
                <c:pt idx="239" formatCode="m/d/yyyy">
                  <c:v>44154</c:v>
                </c:pt>
                <c:pt idx="240" formatCode="m/d/yyyy">
                  <c:v>44155</c:v>
                </c:pt>
                <c:pt idx="241" formatCode="m/d/yyyy">
                  <c:v>44156</c:v>
                </c:pt>
                <c:pt idx="242" formatCode="m/d/yyyy">
                  <c:v>44157</c:v>
                </c:pt>
                <c:pt idx="243" formatCode="m/d/yyyy">
                  <c:v>44158</c:v>
                </c:pt>
                <c:pt idx="244" formatCode="m/d/yyyy">
                  <c:v>44159</c:v>
                </c:pt>
                <c:pt idx="245" formatCode="m/d/yyyy">
                  <c:v>44160</c:v>
                </c:pt>
                <c:pt idx="246" formatCode="m/d/yyyy">
                  <c:v>44161</c:v>
                </c:pt>
                <c:pt idx="247" formatCode="m/d/yyyy">
                  <c:v>44162</c:v>
                </c:pt>
                <c:pt idx="248" formatCode="m/d/yyyy">
                  <c:v>44163</c:v>
                </c:pt>
                <c:pt idx="249" formatCode="m/d/yyyy">
                  <c:v>44164</c:v>
                </c:pt>
                <c:pt idx="250" formatCode="m/d/yyyy">
                  <c:v>44165</c:v>
                </c:pt>
                <c:pt idx="251" formatCode="m/d/yyyy">
                  <c:v>44166</c:v>
                </c:pt>
                <c:pt idx="252" formatCode="m/d/yyyy">
                  <c:v>44167</c:v>
                </c:pt>
                <c:pt idx="253" formatCode="m/d/yyyy">
                  <c:v>44168</c:v>
                </c:pt>
                <c:pt idx="254" formatCode="m/d/yyyy">
                  <c:v>44169</c:v>
                </c:pt>
                <c:pt idx="255" formatCode="m/d/yyyy">
                  <c:v>44170</c:v>
                </c:pt>
                <c:pt idx="256" formatCode="m/d/yyyy">
                  <c:v>44171</c:v>
                </c:pt>
                <c:pt idx="257" formatCode="m/d/yyyy">
                  <c:v>44172</c:v>
                </c:pt>
                <c:pt idx="258" formatCode="m/d/yyyy">
                  <c:v>44173</c:v>
                </c:pt>
                <c:pt idx="259" formatCode="m/d/yyyy">
                  <c:v>44174</c:v>
                </c:pt>
                <c:pt idx="260" formatCode="m/d/yyyy">
                  <c:v>44175</c:v>
                </c:pt>
                <c:pt idx="261" formatCode="m/d/yyyy">
                  <c:v>44176</c:v>
                </c:pt>
                <c:pt idx="262" formatCode="m/d/yyyy">
                  <c:v>44177</c:v>
                </c:pt>
                <c:pt idx="263" formatCode="m/d/yyyy">
                  <c:v>44178</c:v>
                </c:pt>
                <c:pt idx="264" formatCode="m/d/yyyy">
                  <c:v>44179</c:v>
                </c:pt>
                <c:pt idx="265" formatCode="m/d/yyyy">
                  <c:v>44180</c:v>
                </c:pt>
                <c:pt idx="266" formatCode="m/d/yyyy">
                  <c:v>44181</c:v>
                </c:pt>
                <c:pt idx="267" formatCode="m/d/yyyy">
                  <c:v>44182</c:v>
                </c:pt>
                <c:pt idx="268" formatCode="m/d/yyyy">
                  <c:v>44183</c:v>
                </c:pt>
                <c:pt idx="269" formatCode="m/d/yyyy">
                  <c:v>44184</c:v>
                </c:pt>
                <c:pt idx="270" formatCode="m/d/yyyy">
                  <c:v>44185</c:v>
                </c:pt>
                <c:pt idx="271" formatCode="m/d/yyyy">
                  <c:v>44186</c:v>
                </c:pt>
                <c:pt idx="272" formatCode="m/d/yyyy">
                  <c:v>44187</c:v>
                </c:pt>
                <c:pt idx="273" formatCode="m/d/yyyy">
                  <c:v>44188</c:v>
                </c:pt>
                <c:pt idx="274" formatCode="m/d/yyyy">
                  <c:v>44189</c:v>
                </c:pt>
                <c:pt idx="275" formatCode="m/d/yyyy">
                  <c:v>44190</c:v>
                </c:pt>
                <c:pt idx="276" formatCode="m/d/yyyy">
                  <c:v>44191</c:v>
                </c:pt>
                <c:pt idx="277" formatCode="m/d/yyyy">
                  <c:v>44192</c:v>
                </c:pt>
                <c:pt idx="278" formatCode="m/d/yyyy">
                  <c:v>44193</c:v>
                </c:pt>
                <c:pt idx="279" formatCode="m/d/yyyy">
                  <c:v>44194</c:v>
                </c:pt>
                <c:pt idx="280" formatCode="m/d/yyyy">
                  <c:v>44195</c:v>
                </c:pt>
                <c:pt idx="281" formatCode="m/d/yyyy">
                  <c:v>44196</c:v>
                </c:pt>
                <c:pt idx="282" formatCode="m/d/yyyy">
                  <c:v>44197</c:v>
                </c:pt>
                <c:pt idx="283" formatCode="m/d/yyyy">
                  <c:v>44198</c:v>
                </c:pt>
                <c:pt idx="284" formatCode="m/d/yyyy">
                  <c:v>44199</c:v>
                </c:pt>
                <c:pt idx="285" formatCode="m/d/yyyy">
                  <c:v>44200</c:v>
                </c:pt>
                <c:pt idx="286" formatCode="m/d/yyyy">
                  <c:v>44201</c:v>
                </c:pt>
                <c:pt idx="287" formatCode="m/d/yyyy">
                  <c:v>44202</c:v>
                </c:pt>
                <c:pt idx="288" formatCode="m/d/yyyy">
                  <c:v>44203</c:v>
                </c:pt>
                <c:pt idx="289" formatCode="m/d/yyyy">
                  <c:v>44204</c:v>
                </c:pt>
                <c:pt idx="290" formatCode="m/d/yyyy">
                  <c:v>44205</c:v>
                </c:pt>
                <c:pt idx="291" formatCode="m/d/yyyy">
                  <c:v>44206</c:v>
                </c:pt>
                <c:pt idx="292" formatCode="m/d/yyyy">
                  <c:v>44207</c:v>
                </c:pt>
                <c:pt idx="293" formatCode="m/d/yyyy">
                  <c:v>44208</c:v>
                </c:pt>
                <c:pt idx="294" formatCode="m/d/yyyy">
                  <c:v>44209</c:v>
                </c:pt>
                <c:pt idx="295" formatCode="m/d/yyyy">
                  <c:v>44210</c:v>
                </c:pt>
                <c:pt idx="296" formatCode="m/d/yyyy">
                  <c:v>44211</c:v>
                </c:pt>
                <c:pt idx="297" formatCode="m/d/yyyy">
                  <c:v>44212</c:v>
                </c:pt>
                <c:pt idx="298" formatCode="m/d/yyyy">
                  <c:v>44213</c:v>
                </c:pt>
                <c:pt idx="299" formatCode="m/d/yyyy">
                  <c:v>44214</c:v>
                </c:pt>
                <c:pt idx="300" formatCode="m/d/yyyy">
                  <c:v>44215</c:v>
                </c:pt>
                <c:pt idx="301" formatCode="m/d/yyyy">
                  <c:v>44216</c:v>
                </c:pt>
                <c:pt idx="302" formatCode="m/d/yyyy">
                  <c:v>44217</c:v>
                </c:pt>
                <c:pt idx="303" formatCode="m/d/yyyy">
                  <c:v>44218</c:v>
                </c:pt>
                <c:pt idx="304" formatCode="m/d/yyyy">
                  <c:v>44219</c:v>
                </c:pt>
                <c:pt idx="305" formatCode="m/d/yyyy">
                  <c:v>44220</c:v>
                </c:pt>
                <c:pt idx="306" formatCode="m/d/yyyy">
                  <c:v>44221</c:v>
                </c:pt>
                <c:pt idx="307" formatCode="m/d/yyyy">
                  <c:v>44222</c:v>
                </c:pt>
                <c:pt idx="308" formatCode="m/d/yyyy">
                  <c:v>44223</c:v>
                </c:pt>
                <c:pt idx="309" formatCode="m/d/yyyy">
                  <c:v>44224</c:v>
                </c:pt>
                <c:pt idx="310" formatCode="m/d/yyyy">
                  <c:v>44225</c:v>
                </c:pt>
                <c:pt idx="311" formatCode="m/d/yyyy">
                  <c:v>44226</c:v>
                </c:pt>
                <c:pt idx="312" formatCode="m/d/yyyy">
                  <c:v>44227</c:v>
                </c:pt>
                <c:pt idx="313" formatCode="m/d/yyyy">
                  <c:v>44228</c:v>
                </c:pt>
                <c:pt idx="314" formatCode="m/d/yyyy">
                  <c:v>44229</c:v>
                </c:pt>
                <c:pt idx="315" formatCode="m/d/yyyy">
                  <c:v>44230</c:v>
                </c:pt>
                <c:pt idx="316" formatCode="m/d/yyyy">
                  <c:v>44231</c:v>
                </c:pt>
                <c:pt idx="317" formatCode="m/d/yyyy">
                  <c:v>44232</c:v>
                </c:pt>
                <c:pt idx="318" formatCode="m/d/yyyy">
                  <c:v>44233</c:v>
                </c:pt>
                <c:pt idx="319" formatCode="m/d/yyyy">
                  <c:v>44234</c:v>
                </c:pt>
                <c:pt idx="320" formatCode="m/d/yyyy">
                  <c:v>44235</c:v>
                </c:pt>
                <c:pt idx="321" formatCode="m/d/yyyy">
                  <c:v>44236</c:v>
                </c:pt>
                <c:pt idx="322" formatCode="m/d/yyyy">
                  <c:v>44237</c:v>
                </c:pt>
                <c:pt idx="323" formatCode="m/d/yyyy">
                  <c:v>44238</c:v>
                </c:pt>
                <c:pt idx="324" formatCode="m/d/yyyy">
                  <c:v>44239</c:v>
                </c:pt>
                <c:pt idx="325" formatCode="m/d/yyyy">
                  <c:v>44240</c:v>
                </c:pt>
                <c:pt idx="326" formatCode="m/d/yyyy">
                  <c:v>44241</c:v>
                </c:pt>
                <c:pt idx="327" formatCode="m/d/yyyy">
                  <c:v>44242</c:v>
                </c:pt>
                <c:pt idx="328" formatCode="m/d/yyyy">
                  <c:v>44243</c:v>
                </c:pt>
                <c:pt idx="329" formatCode="m/d/yyyy">
                  <c:v>44244</c:v>
                </c:pt>
                <c:pt idx="330" formatCode="m/d/yyyy">
                  <c:v>44245</c:v>
                </c:pt>
                <c:pt idx="331" formatCode="m/d/yyyy">
                  <c:v>44246</c:v>
                </c:pt>
                <c:pt idx="332" formatCode="m/d/yyyy">
                  <c:v>44247</c:v>
                </c:pt>
                <c:pt idx="333" formatCode="m/d/yyyy">
                  <c:v>44248</c:v>
                </c:pt>
                <c:pt idx="334" formatCode="m/d/yyyy">
                  <c:v>44249</c:v>
                </c:pt>
                <c:pt idx="335" formatCode="m/d/yyyy">
                  <c:v>44250</c:v>
                </c:pt>
                <c:pt idx="336" formatCode="m/d/yyyy">
                  <c:v>44251</c:v>
                </c:pt>
                <c:pt idx="337" formatCode="m/d/yyyy">
                  <c:v>44252</c:v>
                </c:pt>
                <c:pt idx="338" formatCode="m/d/yyyy">
                  <c:v>44253</c:v>
                </c:pt>
                <c:pt idx="339" formatCode="m/d/yyyy">
                  <c:v>44254</c:v>
                </c:pt>
                <c:pt idx="340" formatCode="m/d/yyyy">
                  <c:v>44255</c:v>
                </c:pt>
                <c:pt idx="341" formatCode="m/d/yyyy">
                  <c:v>44256</c:v>
                </c:pt>
                <c:pt idx="342" formatCode="m/d/yyyy">
                  <c:v>44257</c:v>
                </c:pt>
                <c:pt idx="343" formatCode="m/d/yyyy">
                  <c:v>44258</c:v>
                </c:pt>
                <c:pt idx="344" formatCode="m/d/yyyy">
                  <c:v>44259</c:v>
                </c:pt>
                <c:pt idx="345" formatCode="m/d/yyyy">
                  <c:v>44260</c:v>
                </c:pt>
                <c:pt idx="346" formatCode="m/d/yyyy">
                  <c:v>44261</c:v>
                </c:pt>
                <c:pt idx="347" formatCode="m/d/yyyy">
                  <c:v>44262</c:v>
                </c:pt>
                <c:pt idx="348" formatCode="m/d/yyyy">
                  <c:v>44263</c:v>
                </c:pt>
                <c:pt idx="349" formatCode="m/d/yyyy">
                  <c:v>44264</c:v>
                </c:pt>
                <c:pt idx="350" formatCode="m/d/yyyy">
                  <c:v>44265</c:v>
                </c:pt>
                <c:pt idx="351" formatCode="m/d/yyyy">
                  <c:v>44266</c:v>
                </c:pt>
                <c:pt idx="352" formatCode="m/d/yyyy">
                  <c:v>44267</c:v>
                </c:pt>
                <c:pt idx="353" formatCode="m/d/yyyy">
                  <c:v>44268</c:v>
                </c:pt>
                <c:pt idx="354" formatCode="m/d/yyyy">
                  <c:v>44269</c:v>
                </c:pt>
                <c:pt idx="355" formatCode="m/d/yyyy">
                  <c:v>44270</c:v>
                </c:pt>
                <c:pt idx="356" formatCode="m/d/yyyy">
                  <c:v>44271</c:v>
                </c:pt>
                <c:pt idx="357" formatCode="m/d/yyyy">
                  <c:v>44272</c:v>
                </c:pt>
                <c:pt idx="358" formatCode="m/d/yyyy">
                  <c:v>44273</c:v>
                </c:pt>
                <c:pt idx="359" formatCode="m/d/yyyy">
                  <c:v>44274</c:v>
                </c:pt>
                <c:pt idx="360" formatCode="m/d/yyyy">
                  <c:v>44275</c:v>
                </c:pt>
                <c:pt idx="361" formatCode="m/d/yyyy">
                  <c:v>44276</c:v>
                </c:pt>
                <c:pt idx="362" formatCode="m/d/yyyy">
                  <c:v>44277</c:v>
                </c:pt>
                <c:pt idx="363" formatCode="m/d/yyyy">
                  <c:v>44278</c:v>
                </c:pt>
                <c:pt idx="364" formatCode="m/d/yyyy">
                  <c:v>44279</c:v>
                </c:pt>
                <c:pt idx="365" formatCode="m/d/yyyy">
                  <c:v>44280</c:v>
                </c:pt>
                <c:pt idx="366" formatCode="m/d/yyyy">
                  <c:v>44281</c:v>
                </c:pt>
                <c:pt idx="367" formatCode="m/d/yyyy">
                  <c:v>44282</c:v>
                </c:pt>
                <c:pt idx="368" formatCode="m/d/yyyy">
                  <c:v>44283</c:v>
                </c:pt>
                <c:pt idx="369" formatCode="m/d/yyyy">
                  <c:v>44284</c:v>
                </c:pt>
                <c:pt idx="370" formatCode="m/d/yyyy">
                  <c:v>44285</c:v>
                </c:pt>
                <c:pt idx="371" formatCode="m/d/yyyy">
                  <c:v>44286</c:v>
                </c:pt>
                <c:pt idx="372" formatCode="m/d/yyyy">
                  <c:v>44287</c:v>
                </c:pt>
                <c:pt idx="373" formatCode="m/d/yyyy">
                  <c:v>44288</c:v>
                </c:pt>
                <c:pt idx="374" formatCode="m/d/yyyy">
                  <c:v>44289</c:v>
                </c:pt>
                <c:pt idx="375" formatCode="m/d/yyyy">
                  <c:v>44290</c:v>
                </c:pt>
                <c:pt idx="376" formatCode="m/d/yyyy">
                  <c:v>44291</c:v>
                </c:pt>
                <c:pt idx="377" formatCode="m/d/yyyy">
                  <c:v>44292</c:v>
                </c:pt>
                <c:pt idx="378" formatCode="m/d/yyyy">
                  <c:v>44293</c:v>
                </c:pt>
                <c:pt idx="379" formatCode="m/d/yyyy">
                  <c:v>44294</c:v>
                </c:pt>
                <c:pt idx="380" formatCode="m/d/yyyy">
                  <c:v>44295</c:v>
                </c:pt>
                <c:pt idx="381" formatCode="m/d/yyyy">
                  <c:v>44296</c:v>
                </c:pt>
                <c:pt idx="382" formatCode="m/d/yyyy">
                  <c:v>44297</c:v>
                </c:pt>
                <c:pt idx="383" formatCode="m/d/yyyy">
                  <c:v>44298</c:v>
                </c:pt>
                <c:pt idx="384" formatCode="m/d/yyyy">
                  <c:v>44299</c:v>
                </c:pt>
                <c:pt idx="385" formatCode="m/d/yyyy">
                  <c:v>44300</c:v>
                </c:pt>
                <c:pt idx="386" formatCode="m/d/yyyy">
                  <c:v>44301</c:v>
                </c:pt>
                <c:pt idx="387" formatCode="m/d/yyyy">
                  <c:v>44302</c:v>
                </c:pt>
                <c:pt idx="388" formatCode="m/d/yyyy">
                  <c:v>44303</c:v>
                </c:pt>
                <c:pt idx="389" formatCode="m/d/yyyy">
                  <c:v>44304</c:v>
                </c:pt>
                <c:pt idx="390" formatCode="m/d/yyyy">
                  <c:v>44305</c:v>
                </c:pt>
                <c:pt idx="391" formatCode="m/d/yyyy">
                  <c:v>44306</c:v>
                </c:pt>
                <c:pt idx="392" formatCode="m/d/yyyy">
                  <c:v>44307</c:v>
                </c:pt>
                <c:pt idx="393" formatCode="m/d/yyyy">
                  <c:v>44308</c:v>
                </c:pt>
                <c:pt idx="394" formatCode="m/d/yyyy">
                  <c:v>44309</c:v>
                </c:pt>
                <c:pt idx="395" formatCode="m/d/yyyy">
                  <c:v>44310</c:v>
                </c:pt>
                <c:pt idx="396" formatCode="m/d/yyyy">
                  <c:v>44311</c:v>
                </c:pt>
                <c:pt idx="397" formatCode="m/d/yyyy">
                  <c:v>44312</c:v>
                </c:pt>
                <c:pt idx="398" formatCode="m/d/yyyy">
                  <c:v>44313</c:v>
                </c:pt>
                <c:pt idx="399" formatCode="m/d/yyyy">
                  <c:v>44314</c:v>
                </c:pt>
                <c:pt idx="400" formatCode="m/d/yyyy">
                  <c:v>44315</c:v>
                </c:pt>
                <c:pt idx="401" formatCode="m/d/yyyy">
                  <c:v>44316</c:v>
                </c:pt>
                <c:pt idx="402" formatCode="m/d/yyyy">
                  <c:v>44317</c:v>
                </c:pt>
                <c:pt idx="403" formatCode="m/d/yyyy">
                  <c:v>44318</c:v>
                </c:pt>
                <c:pt idx="404" formatCode="m/d/yyyy">
                  <c:v>44319</c:v>
                </c:pt>
                <c:pt idx="405" formatCode="m/d/yyyy">
                  <c:v>44320</c:v>
                </c:pt>
                <c:pt idx="406" formatCode="m/d/yyyy">
                  <c:v>44321</c:v>
                </c:pt>
                <c:pt idx="407" formatCode="m/d/yyyy">
                  <c:v>44322</c:v>
                </c:pt>
                <c:pt idx="408" formatCode="m/d/yyyy">
                  <c:v>44323</c:v>
                </c:pt>
                <c:pt idx="409" formatCode="m/d/yyyy">
                  <c:v>44324</c:v>
                </c:pt>
                <c:pt idx="410" formatCode="m/d/yyyy">
                  <c:v>44325</c:v>
                </c:pt>
                <c:pt idx="411" formatCode="m/d/yyyy">
                  <c:v>44326</c:v>
                </c:pt>
                <c:pt idx="412" formatCode="m/d/yyyy">
                  <c:v>44327</c:v>
                </c:pt>
                <c:pt idx="413" formatCode="m/d/yyyy">
                  <c:v>44328</c:v>
                </c:pt>
                <c:pt idx="414" formatCode="m/d/yyyy">
                  <c:v>44329</c:v>
                </c:pt>
                <c:pt idx="415" formatCode="m/d/yyyy">
                  <c:v>44330</c:v>
                </c:pt>
                <c:pt idx="416" formatCode="m/d/yyyy">
                  <c:v>44331</c:v>
                </c:pt>
                <c:pt idx="417" formatCode="m/d/yyyy">
                  <c:v>44332</c:v>
                </c:pt>
                <c:pt idx="418" formatCode="m/d/yyyy">
                  <c:v>44333</c:v>
                </c:pt>
                <c:pt idx="419" formatCode="m/d/yyyy">
                  <c:v>44334</c:v>
                </c:pt>
                <c:pt idx="420" formatCode="m/d/yyyy">
                  <c:v>44335</c:v>
                </c:pt>
                <c:pt idx="421" formatCode="m/d/yyyy">
                  <c:v>44336</c:v>
                </c:pt>
                <c:pt idx="422" formatCode="m/d/yyyy">
                  <c:v>44337</c:v>
                </c:pt>
                <c:pt idx="423" formatCode="m/d/yyyy">
                  <c:v>44338</c:v>
                </c:pt>
                <c:pt idx="424" formatCode="m/d/yyyy">
                  <c:v>44339</c:v>
                </c:pt>
                <c:pt idx="425" formatCode="m/d/yyyy">
                  <c:v>44340</c:v>
                </c:pt>
                <c:pt idx="426" formatCode="m/d/yyyy">
                  <c:v>44341</c:v>
                </c:pt>
                <c:pt idx="427" formatCode="m/d/yyyy">
                  <c:v>44342</c:v>
                </c:pt>
                <c:pt idx="428" formatCode="m/d/yyyy">
                  <c:v>44343</c:v>
                </c:pt>
                <c:pt idx="429" formatCode="m/d/yyyy">
                  <c:v>44344</c:v>
                </c:pt>
                <c:pt idx="430" formatCode="m/d/yyyy">
                  <c:v>44345</c:v>
                </c:pt>
                <c:pt idx="431" formatCode="m/d/yyyy">
                  <c:v>44346</c:v>
                </c:pt>
                <c:pt idx="432" formatCode="m/d/yyyy">
                  <c:v>44347</c:v>
                </c:pt>
                <c:pt idx="433" formatCode="m/d/yyyy">
                  <c:v>44348</c:v>
                </c:pt>
                <c:pt idx="434" formatCode="m/d/yyyy">
                  <c:v>44349</c:v>
                </c:pt>
                <c:pt idx="435" formatCode="m/d/yyyy">
                  <c:v>44350</c:v>
                </c:pt>
                <c:pt idx="436" formatCode="m/d/yyyy">
                  <c:v>44351</c:v>
                </c:pt>
                <c:pt idx="437" formatCode="m/d/yyyy">
                  <c:v>44352</c:v>
                </c:pt>
                <c:pt idx="438" formatCode="m/d/yyyy">
                  <c:v>44353</c:v>
                </c:pt>
                <c:pt idx="439" formatCode="m/d/yyyy">
                  <c:v>44354</c:v>
                </c:pt>
                <c:pt idx="440" formatCode="m/d/yyyy">
                  <c:v>44355</c:v>
                </c:pt>
                <c:pt idx="441" formatCode="m/d/yyyy">
                  <c:v>44356</c:v>
                </c:pt>
                <c:pt idx="442" formatCode="m/d/yyyy">
                  <c:v>44357</c:v>
                </c:pt>
                <c:pt idx="443" formatCode="m/d/yyyy">
                  <c:v>44358</c:v>
                </c:pt>
                <c:pt idx="444" formatCode="m/d/yyyy">
                  <c:v>44359</c:v>
                </c:pt>
                <c:pt idx="445" formatCode="m/d/yyyy">
                  <c:v>44360</c:v>
                </c:pt>
                <c:pt idx="446" formatCode="m/d/yyyy">
                  <c:v>44361</c:v>
                </c:pt>
                <c:pt idx="447" formatCode="m/d/yyyy">
                  <c:v>44362</c:v>
                </c:pt>
                <c:pt idx="448" formatCode="m/d/yyyy">
                  <c:v>44363</c:v>
                </c:pt>
                <c:pt idx="449" formatCode="m/d/yyyy">
                  <c:v>44364</c:v>
                </c:pt>
                <c:pt idx="450" formatCode="m/d/yyyy">
                  <c:v>44365</c:v>
                </c:pt>
                <c:pt idx="451" formatCode="m/d/yyyy">
                  <c:v>44366</c:v>
                </c:pt>
                <c:pt idx="452" formatCode="m/d/yyyy">
                  <c:v>44367</c:v>
                </c:pt>
                <c:pt idx="453" formatCode="m/d/yyyy">
                  <c:v>44368</c:v>
                </c:pt>
                <c:pt idx="454" formatCode="m/d/yyyy">
                  <c:v>44369</c:v>
                </c:pt>
                <c:pt idx="455" formatCode="m/d/yyyy">
                  <c:v>44370</c:v>
                </c:pt>
                <c:pt idx="456" formatCode="m/d/yyyy">
                  <c:v>44371</c:v>
                </c:pt>
                <c:pt idx="457" formatCode="m/d/yyyy">
                  <c:v>44372</c:v>
                </c:pt>
                <c:pt idx="458" formatCode="m/d/yyyy">
                  <c:v>44373</c:v>
                </c:pt>
                <c:pt idx="459" formatCode="m/d/yyyy">
                  <c:v>44374</c:v>
                </c:pt>
                <c:pt idx="460" formatCode="m/d/yyyy">
                  <c:v>44375</c:v>
                </c:pt>
                <c:pt idx="461" formatCode="m/d/yyyy">
                  <c:v>44376</c:v>
                </c:pt>
                <c:pt idx="462" formatCode="m/d/yyyy">
                  <c:v>44377</c:v>
                </c:pt>
                <c:pt idx="463" formatCode="m/d/yyyy">
                  <c:v>44378</c:v>
                </c:pt>
                <c:pt idx="464" formatCode="m/d/yyyy">
                  <c:v>44379</c:v>
                </c:pt>
                <c:pt idx="465" formatCode="m/d/yyyy">
                  <c:v>44380</c:v>
                </c:pt>
                <c:pt idx="466" formatCode="m/d/yyyy">
                  <c:v>44381</c:v>
                </c:pt>
                <c:pt idx="467" formatCode="m/d/yyyy">
                  <c:v>44382</c:v>
                </c:pt>
                <c:pt idx="468" formatCode="m/d/yyyy">
                  <c:v>44383</c:v>
                </c:pt>
                <c:pt idx="469" formatCode="m/d/yyyy">
                  <c:v>44384</c:v>
                </c:pt>
                <c:pt idx="470" formatCode="m/d/yyyy">
                  <c:v>44385</c:v>
                </c:pt>
                <c:pt idx="471" formatCode="m/d/yyyy">
                  <c:v>44386</c:v>
                </c:pt>
                <c:pt idx="472" formatCode="m/d/yyyy">
                  <c:v>44387</c:v>
                </c:pt>
                <c:pt idx="473" formatCode="m/d/yyyy">
                  <c:v>44388</c:v>
                </c:pt>
                <c:pt idx="474" formatCode="m/d/yyyy">
                  <c:v>44389</c:v>
                </c:pt>
                <c:pt idx="475" formatCode="m/d/yyyy">
                  <c:v>44390</c:v>
                </c:pt>
                <c:pt idx="476" formatCode="m/d/yyyy">
                  <c:v>44391</c:v>
                </c:pt>
                <c:pt idx="477" formatCode="m/d/yyyy">
                  <c:v>44392</c:v>
                </c:pt>
                <c:pt idx="478" formatCode="m/d/yyyy">
                  <c:v>44393</c:v>
                </c:pt>
                <c:pt idx="479" formatCode="m/d/yyyy">
                  <c:v>44394</c:v>
                </c:pt>
                <c:pt idx="480" formatCode="m/d/yyyy">
                  <c:v>44395</c:v>
                </c:pt>
                <c:pt idx="481" formatCode="m/d/yyyy">
                  <c:v>44396</c:v>
                </c:pt>
                <c:pt idx="482" formatCode="m/d/yyyy">
                  <c:v>44397</c:v>
                </c:pt>
                <c:pt idx="483" formatCode="m/d/yyyy">
                  <c:v>44398</c:v>
                </c:pt>
                <c:pt idx="484" formatCode="m/d/yyyy">
                  <c:v>44399</c:v>
                </c:pt>
                <c:pt idx="485" formatCode="m/d/yyyy">
                  <c:v>44400</c:v>
                </c:pt>
                <c:pt idx="486" formatCode="m/d/yyyy">
                  <c:v>44401</c:v>
                </c:pt>
                <c:pt idx="487" formatCode="m/d/yyyy">
                  <c:v>44402</c:v>
                </c:pt>
                <c:pt idx="488" formatCode="m/d/yyyy">
                  <c:v>44403</c:v>
                </c:pt>
                <c:pt idx="489" formatCode="m/d/yyyy">
                  <c:v>44404</c:v>
                </c:pt>
                <c:pt idx="490" formatCode="m/d/yyyy">
                  <c:v>44405</c:v>
                </c:pt>
                <c:pt idx="491" formatCode="m/d/yyyy">
                  <c:v>44406</c:v>
                </c:pt>
                <c:pt idx="492" formatCode="m/d/yyyy">
                  <c:v>44407</c:v>
                </c:pt>
                <c:pt idx="493" formatCode="m/d/yyyy">
                  <c:v>44408</c:v>
                </c:pt>
                <c:pt idx="494" formatCode="m/d/yyyy">
                  <c:v>44409</c:v>
                </c:pt>
                <c:pt idx="495" formatCode="m/d/yyyy">
                  <c:v>44410</c:v>
                </c:pt>
                <c:pt idx="496" formatCode="m/d/yyyy">
                  <c:v>44411</c:v>
                </c:pt>
                <c:pt idx="497" formatCode="m/d/yyyy">
                  <c:v>44412</c:v>
                </c:pt>
                <c:pt idx="498" formatCode="m/d/yyyy">
                  <c:v>44413</c:v>
                </c:pt>
                <c:pt idx="499" formatCode="m/d/yyyy">
                  <c:v>44414</c:v>
                </c:pt>
                <c:pt idx="500" formatCode="m/d/yyyy">
                  <c:v>44415</c:v>
                </c:pt>
                <c:pt idx="501" formatCode="m/d/yyyy">
                  <c:v>44416</c:v>
                </c:pt>
                <c:pt idx="502" formatCode="m/d/yyyy">
                  <c:v>44417</c:v>
                </c:pt>
                <c:pt idx="503" formatCode="m/d/yyyy">
                  <c:v>44418</c:v>
                </c:pt>
                <c:pt idx="504" formatCode="m/d/yyyy">
                  <c:v>44419</c:v>
                </c:pt>
                <c:pt idx="505" formatCode="m/d/yyyy">
                  <c:v>44420</c:v>
                </c:pt>
                <c:pt idx="506" formatCode="m/d/yyyy">
                  <c:v>44421</c:v>
                </c:pt>
                <c:pt idx="507" formatCode="m/d/yyyy">
                  <c:v>44422</c:v>
                </c:pt>
                <c:pt idx="508" formatCode="m/d/yyyy">
                  <c:v>44423</c:v>
                </c:pt>
                <c:pt idx="509" formatCode="m/d/yyyy">
                  <c:v>44424</c:v>
                </c:pt>
                <c:pt idx="510" formatCode="m/d/yyyy">
                  <c:v>44425</c:v>
                </c:pt>
                <c:pt idx="511" formatCode="m/d/yyyy">
                  <c:v>44426</c:v>
                </c:pt>
                <c:pt idx="512" formatCode="m/d/yyyy">
                  <c:v>44427</c:v>
                </c:pt>
                <c:pt idx="513" formatCode="m/d/yyyy">
                  <c:v>44428</c:v>
                </c:pt>
                <c:pt idx="514" formatCode="m/d/yyyy">
                  <c:v>44429</c:v>
                </c:pt>
                <c:pt idx="515" formatCode="m/d/yyyy">
                  <c:v>44430</c:v>
                </c:pt>
                <c:pt idx="516" formatCode="m/d/yyyy">
                  <c:v>44431</c:v>
                </c:pt>
                <c:pt idx="517" formatCode="m/d/yyyy">
                  <c:v>44432</c:v>
                </c:pt>
                <c:pt idx="518" formatCode="m/d/yyyy">
                  <c:v>44433</c:v>
                </c:pt>
                <c:pt idx="519" formatCode="m/d/yyyy">
                  <c:v>44434</c:v>
                </c:pt>
                <c:pt idx="520" formatCode="m/d/yyyy">
                  <c:v>44435</c:v>
                </c:pt>
                <c:pt idx="521" formatCode="m/d/yyyy">
                  <c:v>44436</c:v>
                </c:pt>
                <c:pt idx="522" formatCode="m/d/yyyy">
                  <c:v>44437</c:v>
                </c:pt>
                <c:pt idx="523" formatCode="m/d/yyyy">
                  <c:v>44438</c:v>
                </c:pt>
                <c:pt idx="524" formatCode="m/d/yyyy">
                  <c:v>44439</c:v>
                </c:pt>
                <c:pt idx="525" formatCode="m/d/yyyy">
                  <c:v>44440</c:v>
                </c:pt>
                <c:pt idx="526" formatCode="m/d/yyyy">
                  <c:v>44441</c:v>
                </c:pt>
                <c:pt idx="527" formatCode="m/d/yyyy">
                  <c:v>44442</c:v>
                </c:pt>
                <c:pt idx="528" formatCode="m/d/yyyy">
                  <c:v>44443</c:v>
                </c:pt>
                <c:pt idx="529" formatCode="m/d/yyyy">
                  <c:v>44444</c:v>
                </c:pt>
                <c:pt idx="530" formatCode="m/d/yyyy">
                  <c:v>44445</c:v>
                </c:pt>
                <c:pt idx="531" formatCode="m/d/yyyy">
                  <c:v>44446</c:v>
                </c:pt>
                <c:pt idx="532" formatCode="m/d/yyyy">
                  <c:v>44447</c:v>
                </c:pt>
                <c:pt idx="533" formatCode="m/d/yyyy">
                  <c:v>44448</c:v>
                </c:pt>
                <c:pt idx="534" formatCode="m/d/yyyy">
                  <c:v>44449</c:v>
                </c:pt>
                <c:pt idx="535" formatCode="m/d/yyyy">
                  <c:v>44450</c:v>
                </c:pt>
                <c:pt idx="536" formatCode="m/d/yyyy">
                  <c:v>44451</c:v>
                </c:pt>
                <c:pt idx="537" formatCode="m/d/yyyy">
                  <c:v>44452</c:v>
                </c:pt>
                <c:pt idx="538" formatCode="m/d/yyyy">
                  <c:v>44453</c:v>
                </c:pt>
                <c:pt idx="539" formatCode="m/d/yyyy">
                  <c:v>44454</c:v>
                </c:pt>
                <c:pt idx="540" formatCode="m/d/yyyy">
                  <c:v>44455</c:v>
                </c:pt>
                <c:pt idx="541" formatCode="m/d/yyyy">
                  <c:v>44456</c:v>
                </c:pt>
                <c:pt idx="542" formatCode="m/d/yyyy">
                  <c:v>44457</c:v>
                </c:pt>
                <c:pt idx="543" formatCode="m/d/yyyy">
                  <c:v>44458</c:v>
                </c:pt>
                <c:pt idx="544" formatCode="m/d/yyyy">
                  <c:v>44459</c:v>
                </c:pt>
                <c:pt idx="545" formatCode="m/d/yyyy">
                  <c:v>44460</c:v>
                </c:pt>
                <c:pt idx="546" formatCode="m/d/yyyy">
                  <c:v>44461</c:v>
                </c:pt>
                <c:pt idx="547" formatCode="m/d/yyyy">
                  <c:v>44462</c:v>
                </c:pt>
                <c:pt idx="548" formatCode="m/d/yyyy">
                  <c:v>44463</c:v>
                </c:pt>
                <c:pt idx="549" formatCode="m/d/yyyy">
                  <c:v>44464</c:v>
                </c:pt>
                <c:pt idx="550" formatCode="m/d/yyyy">
                  <c:v>44465</c:v>
                </c:pt>
                <c:pt idx="551" formatCode="m/d/yyyy">
                  <c:v>44466</c:v>
                </c:pt>
                <c:pt idx="552" formatCode="m/d/yyyy">
                  <c:v>44467</c:v>
                </c:pt>
                <c:pt idx="553" formatCode="m/d/yyyy">
                  <c:v>44468</c:v>
                </c:pt>
                <c:pt idx="554" formatCode="m/d/yyyy">
                  <c:v>44469</c:v>
                </c:pt>
                <c:pt idx="555" formatCode="m/d/yyyy">
                  <c:v>44470</c:v>
                </c:pt>
                <c:pt idx="556" formatCode="m/d/yyyy">
                  <c:v>44471</c:v>
                </c:pt>
                <c:pt idx="557" formatCode="m/d/yyyy">
                  <c:v>44472</c:v>
                </c:pt>
                <c:pt idx="558" formatCode="m/d/yyyy">
                  <c:v>44473</c:v>
                </c:pt>
                <c:pt idx="559" formatCode="m/d/yyyy">
                  <c:v>44474</c:v>
                </c:pt>
                <c:pt idx="560" formatCode="m/d/yyyy">
                  <c:v>44475</c:v>
                </c:pt>
                <c:pt idx="561" formatCode="m/d/yyyy">
                  <c:v>44476</c:v>
                </c:pt>
                <c:pt idx="562" formatCode="m/d/yyyy">
                  <c:v>44477</c:v>
                </c:pt>
                <c:pt idx="563" formatCode="m/d/yyyy">
                  <c:v>44478</c:v>
                </c:pt>
                <c:pt idx="564" formatCode="m/d/yyyy">
                  <c:v>44479</c:v>
                </c:pt>
                <c:pt idx="565" formatCode="m/d/yyyy">
                  <c:v>44480</c:v>
                </c:pt>
                <c:pt idx="566" formatCode="m/d/yyyy">
                  <c:v>44481</c:v>
                </c:pt>
                <c:pt idx="567" formatCode="m/d/yyyy">
                  <c:v>44482</c:v>
                </c:pt>
                <c:pt idx="568" formatCode="m/d/yyyy">
                  <c:v>44483</c:v>
                </c:pt>
                <c:pt idx="569" formatCode="m/d/yyyy">
                  <c:v>44484</c:v>
                </c:pt>
                <c:pt idx="570" formatCode="m/d/yyyy">
                  <c:v>44485</c:v>
                </c:pt>
                <c:pt idx="571" formatCode="m/d/yyyy">
                  <c:v>44486</c:v>
                </c:pt>
                <c:pt idx="572" formatCode="m/d/yyyy">
                  <c:v>44487</c:v>
                </c:pt>
                <c:pt idx="573" formatCode="m/d/yyyy">
                  <c:v>44488</c:v>
                </c:pt>
                <c:pt idx="574" formatCode="m/d/yyyy">
                  <c:v>44489</c:v>
                </c:pt>
                <c:pt idx="575" formatCode="m/d/yyyy">
                  <c:v>44490</c:v>
                </c:pt>
                <c:pt idx="576" formatCode="m/d/yyyy">
                  <c:v>44491</c:v>
                </c:pt>
                <c:pt idx="577" formatCode="m/d/yyyy">
                  <c:v>44492</c:v>
                </c:pt>
                <c:pt idx="578" formatCode="m/d/yyyy">
                  <c:v>44493</c:v>
                </c:pt>
                <c:pt idx="579" formatCode="m/d/yyyy">
                  <c:v>44494</c:v>
                </c:pt>
                <c:pt idx="580" formatCode="m/d/yyyy">
                  <c:v>44495</c:v>
                </c:pt>
                <c:pt idx="581" formatCode="m/d/yyyy">
                  <c:v>44496</c:v>
                </c:pt>
                <c:pt idx="582" formatCode="m/d/yyyy">
                  <c:v>44497</c:v>
                </c:pt>
                <c:pt idx="583" formatCode="m/d/yyyy">
                  <c:v>44498</c:v>
                </c:pt>
                <c:pt idx="584" formatCode="m/d/yyyy">
                  <c:v>44499</c:v>
                </c:pt>
                <c:pt idx="585" formatCode="m/d/yyyy">
                  <c:v>44500</c:v>
                </c:pt>
                <c:pt idx="586" formatCode="m/d/yyyy">
                  <c:v>44501</c:v>
                </c:pt>
                <c:pt idx="587" formatCode="m/d/yyyy">
                  <c:v>44502</c:v>
                </c:pt>
                <c:pt idx="588" formatCode="m/d/yyyy">
                  <c:v>44503</c:v>
                </c:pt>
                <c:pt idx="589" formatCode="m/d/yyyy">
                  <c:v>44504</c:v>
                </c:pt>
                <c:pt idx="590" formatCode="m/d/yyyy">
                  <c:v>44505</c:v>
                </c:pt>
                <c:pt idx="591" formatCode="m/d/yyyy">
                  <c:v>44506</c:v>
                </c:pt>
                <c:pt idx="592" formatCode="m/d/yyyy">
                  <c:v>44507</c:v>
                </c:pt>
                <c:pt idx="593" formatCode="m/d/yyyy">
                  <c:v>44508</c:v>
                </c:pt>
                <c:pt idx="594" formatCode="m/d/yyyy">
                  <c:v>44509</c:v>
                </c:pt>
                <c:pt idx="595" formatCode="m/d/yyyy">
                  <c:v>44510</c:v>
                </c:pt>
                <c:pt idx="596" formatCode="m/d/yyyy">
                  <c:v>44511</c:v>
                </c:pt>
              </c:numCache>
            </c:numRef>
          </c:cat>
          <c:val>
            <c:numRef>
              <c:f>Sheet1!$G$2:$G$254</c:f>
            </c:numRef>
          </c:val>
          <c:smooth val="0"/>
          <c:extLst>
            <c:ext xmlns:c16="http://schemas.microsoft.com/office/drawing/2014/chart" uri="{C3380CC4-5D6E-409C-BE32-E72D297353CC}">
              <c16:uniqueId val="{00000000-9F78-4F84-992D-1BC84AE575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856022192"/>
        <c:axId val="-1856024912"/>
      </c:line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COVID + 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Sheet1!$A$2:$A$1344</c:f>
              <c:numCache>
                <c:formatCode>m/d/yy;@</c:formatCode>
                <c:ptCount val="1343"/>
                <c:pt idx="0">
                  <c:v>43915</c:v>
                </c:pt>
                <c:pt idx="1">
                  <c:v>43916</c:v>
                </c:pt>
                <c:pt idx="2">
                  <c:v>43917</c:v>
                </c:pt>
                <c:pt idx="3">
                  <c:v>43918</c:v>
                </c:pt>
                <c:pt idx="4">
                  <c:v>43919</c:v>
                </c:pt>
                <c:pt idx="5">
                  <c:v>43920</c:v>
                </c:pt>
                <c:pt idx="6">
                  <c:v>43921</c:v>
                </c:pt>
                <c:pt idx="7">
                  <c:v>43922</c:v>
                </c:pt>
                <c:pt idx="8">
                  <c:v>43923</c:v>
                </c:pt>
                <c:pt idx="9">
                  <c:v>43924</c:v>
                </c:pt>
                <c:pt idx="10">
                  <c:v>43925</c:v>
                </c:pt>
                <c:pt idx="11">
                  <c:v>43926</c:v>
                </c:pt>
                <c:pt idx="12">
                  <c:v>43927</c:v>
                </c:pt>
                <c:pt idx="13">
                  <c:v>43928</c:v>
                </c:pt>
                <c:pt idx="14">
                  <c:v>43929</c:v>
                </c:pt>
                <c:pt idx="15">
                  <c:v>43930</c:v>
                </c:pt>
                <c:pt idx="16">
                  <c:v>43931</c:v>
                </c:pt>
                <c:pt idx="17">
                  <c:v>43932</c:v>
                </c:pt>
                <c:pt idx="18">
                  <c:v>43933</c:v>
                </c:pt>
                <c:pt idx="19">
                  <c:v>43934</c:v>
                </c:pt>
                <c:pt idx="20">
                  <c:v>43935</c:v>
                </c:pt>
                <c:pt idx="21">
                  <c:v>43936</c:v>
                </c:pt>
                <c:pt idx="22">
                  <c:v>43937</c:v>
                </c:pt>
                <c:pt idx="23">
                  <c:v>43938</c:v>
                </c:pt>
                <c:pt idx="24">
                  <c:v>43939</c:v>
                </c:pt>
                <c:pt idx="25">
                  <c:v>43940</c:v>
                </c:pt>
                <c:pt idx="26">
                  <c:v>43941</c:v>
                </c:pt>
                <c:pt idx="27">
                  <c:v>43942</c:v>
                </c:pt>
                <c:pt idx="28">
                  <c:v>43943</c:v>
                </c:pt>
                <c:pt idx="29">
                  <c:v>43944</c:v>
                </c:pt>
                <c:pt idx="30">
                  <c:v>43945</c:v>
                </c:pt>
                <c:pt idx="31">
                  <c:v>43946</c:v>
                </c:pt>
                <c:pt idx="32">
                  <c:v>43947</c:v>
                </c:pt>
                <c:pt idx="33">
                  <c:v>43948</c:v>
                </c:pt>
                <c:pt idx="34">
                  <c:v>43949</c:v>
                </c:pt>
                <c:pt idx="35">
                  <c:v>43950</c:v>
                </c:pt>
                <c:pt idx="36">
                  <c:v>43951</c:v>
                </c:pt>
                <c:pt idx="37">
                  <c:v>43952</c:v>
                </c:pt>
                <c:pt idx="38">
                  <c:v>43953</c:v>
                </c:pt>
                <c:pt idx="39">
                  <c:v>43954</c:v>
                </c:pt>
                <c:pt idx="40">
                  <c:v>43955</c:v>
                </c:pt>
                <c:pt idx="41">
                  <c:v>43956</c:v>
                </c:pt>
                <c:pt idx="42">
                  <c:v>43957</c:v>
                </c:pt>
                <c:pt idx="43">
                  <c:v>43958</c:v>
                </c:pt>
                <c:pt idx="44">
                  <c:v>43959</c:v>
                </c:pt>
                <c:pt idx="45">
                  <c:v>43960</c:v>
                </c:pt>
                <c:pt idx="46">
                  <c:v>43961</c:v>
                </c:pt>
                <c:pt idx="47">
                  <c:v>43962</c:v>
                </c:pt>
                <c:pt idx="48">
                  <c:v>43963</c:v>
                </c:pt>
                <c:pt idx="49">
                  <c:v>43964</c:v>
                </c:pt>
                <c:pt idx="50">
                  <c:v>43965</c:v>
                </c:pt>
                <c:pt idx="51">
                  <c:v>43966</c:v>
                </c:pt>
                <c:pt idx="52">
                  <c:v>43967</c:v>
                </c:pt>
                <c:pt idx="53">
                  <c:v>43968</c:v>
                </c:pt>
                <c:pt idx="54">
                  <c:v>43969</c:v>
                </c:pt>
                <c:pt idx="55">
                  <c:v>43970</c:v>
                </c:pt>
                <c:pt idx="56">
                  <c:v>43971</c:v>
                </c:pt>
                <c:pt idx="57">
                  <c:v>43972</c:v>
                </c:pt>
                <c:pt idx="58">
                  <c:v>43973</c:v>
                </c:pt>
                <c:pt idx="59">
                  <c:v>43974</c:v>
                </c:pt>
                <c:pt idx="60">
                  <c:v>43975</c:v>
                </c:pt>
                <c:pt idx="61">
                  <c:v>43976</c:v>
                </c:pt>
                <c:pt idx="62">
                  <c:v>43977</c:v>
                </c:pt>
                <c:pt idx="63">
                  <c:v>43978</c:v>
                </c:pt>
                <c:pt idx="64">
                  <c:v>43979</c:v>
                </c:pt>
                <c:pt idx="65">
                  <c:v>43980</c:v>
                </c:pt>
                <c:pt idx="66">
                  <c:v>43981</c:v>
                </c:pt>
                <c:pt idx="67">
                  <c:v>43982</c:v>
                </c:pt>
                <c:pt idx="68">
                  <c:v>43983</c:v>
                </c:pt>
                <c:pt idx="69">
                  <c:v>43984</c:v>
                </c:pt>
                <c:pt idx="70">
                  <c:v>43985</c:v>
                </c:pt>
                <c:pt idx="71">
                  <c:v>43986</c:v>
                </c:pt>
                <c:pt idx="72">
                  <c:v>43987</c:v>
                </c:pt>
                <c:pt idx="73">
                  <c:v>43988</c:v>
                </c:pt>
                <c:pt idx="74">
                  <c:v>43989</c:v>
                </c:pt>
                <c:pt idx="75">
                  <c:v>43990</c:v>
                </c:pt>
                <c:pt idx="76">
                  <c:v>43991</c:v>
                </c:pt>
                <c:pt idx="77">
                  <c:v>43992</c:v>
                </c:pt>
                <c:pt idx="78">
                  <c:v>43993</c:v>
                </c:pt>
                <c:pt idx="79">
                  <c:v>43994</c:v>
                </c:pt>
                <c:pt idx="80">
                  <c:v>43995</c:v>
                </c:pt>
                <c:pt idx="81">
                  <c:v>43996</c:v>
                </c:pt>
                <c:pt idx="82">
                  <c:v>43997</c:v>
                </c:pt>
                <c:pt idx="83">
                  <c:v>43998</c:v>
                </c:pt>
                <c:pt idx="84">
                  <c:v>43999</c:v>
                </c:pt>
                <c:pt idx="85">
                  <c:v>44000</c:v>
                </c:pt>
                <c:pt idx="86">
                  <c:v>44001</c:v>
                </c:pt>
                <c:pt idx="87">
                  <c:v>44002</c:v>
                </c:pt>
                <c:pt idx="88">
                  <c:v>44003</c:v>
                </c:pt>
                <c:pt idx="89">
                  <c:v>44004</c:v>
                </c:pt>
                <c:pt idx="90">
                  <c:v>44005</c:v>
                </c:pt>
                <c:pt idx="91">
                  <c:v>44006</c:v>
                </c:pt>
                <c:pt idx="92">
                  <c:v>44007</c:v>
                </c:pt>
                <c:pt idx="93">
                  <c:v>44008</c:v>
                </c:pt>
                <c:pt idx="94">
                  <c:v>44009</c:v>
                </c:pt>
                <c:pt idx="95">
                  <c:v>44010</c:v>
                </c:pt>
                <c:pt idx="96">
                  <c:v>44011</c:v>
                </c:pt>
                <c:pt idx="97">
                  <c:v>44012</c:v>
                </c:pt>
                <c:pt idx="98">
                  <c:v>44013</c:v>
                </c:pt>
                <c:pt idx="99">
                  <c:v>44014</c:v>
                </c:pt>
                <c:pt idx="100">
                  <c:v>44015</c:v>
                </c:pt>
                <c:pt idx="101">
                  <c:v>44016</c:v>
                </c:pt>
                <c:pt idx="102">
                  <c:v>44017</c:v>
                </c:pt>
                <c:pt idx="103">
                  <c:v>44018</c:v>
                </c:pt>
                <c:pt idx="104">
                  <c:v>44019</c:v>
                </c:pt>
                <c:pt idx="105">
                  <c:v>44020</c:v>
                </c:pt>
                <c:pt idx="106">
                  <c:v>44021</c:v>
                </c:pt>
                <c:pt idx="107">
                  <c:v>44022</c:v>
                </c:pt>
                <c:pt idx="108">
                  <c:v>44023</c:v>
                </c:pt>
                <c:pt idx="109" formatCode="m/d/yyyy">
                  <c:v>44024</c:v>
                </c:pt>
                <c:pt idx="110" formatCode="m/d/yyyy">
                  <c:v>44025</c:v>
                </c:pt>
                <c:pt idx="111" formatCode="m/d/yyyy">
                  <c:v>44026</c:v>
                </c:pt>
                <c:pt idx="112" formatCode="m/d/yyyy">
                  <c:v>44027</c:v>
                </c:pt>
                <c:pt idx="113" formatCode="m/d/yyyy">
                  <c:v>44028</c:v>
                </c:pt>
                <c:pt idx="114" formatCode="m/d/yyyy">
                  <c:v>44029</c:v>
                </c:pt>
                <c:pt idx="115" formatCode="m/d/yyyy">
                  <c:v>44030</c:v>
                </c:pt>
                <c:pt idx="116" formatCode="m/d/yyyy">
                  <c:v>44031</c:v>
                </c:pt>
                <c:pt idx="117" formatCode="m/d/yyyy">
                  <c:v>44032</c:v>
                </c:pt>
                <c:pt idx="118" formatCode="m/d/yyyy">
                  <c:v>44033</c:v>
                </c:pt>
                <c:pt idx="119" formatCode="m/d/yyyy">
                  <c:v>44034</c:v>
                </c:pt>
                <c:pt idx="120" formatCode="m/d/yyyy">
                  <c:v>44035</c:v>
                </c:pt>
                <c:pt idx="121" formatCode="m/d/yyyy">
                  <c:v>44036</c:v>
                </c:pt>
                <c:pt idx="122" formatCode="m/d/yyyy">
                  <c:v>44037</c:v>
                </c:pt>
                <c:pt idx="123" formatCode="m/d/yyyy">
                  <c:v>44038</c:v>
                </c:pt>
                <c:pt idx="124" formatCode="m/d/yyyy">
                  <c:v>44039</c:v>
                </c:pt>
                <c:pt idx="125" formatCode="m/d/yyyy">
                  <c:v>44040</c:v>
                </c:pt>
                <c:pt idx="126" formatCode="m/d/yyyy">
                  <c:v>44041</c:v>
                </c:pt>
                <c:pt idx="127" formatCode="m/d/yyyy">
                  <c:v>44042</c:v>
                </c:pt>
                <c:pt idx="128" formatCode="m/d/yyyy">
                  <c:v>44043</c:v>
                </c:pt>
                <c:pt idx="129" formatCode="m/d/yyyy">
                  <c:v>44044</c:v>
                </c:pt>
                <c:pt idx="130" formatCode="m/d/yyyy">
                  <c:v>44045</c:v>
                </c:pt>
                <c:pt idx="131" formatCode="m/d/yyyy">
                  <c:v>44046</c:v>
                </c:pt>
                <c:pt idx="132" formatCode="m/d/yyyy">
                  <c:v>44047</c:v>
                </c:pt>
                <c:pt idx="133" formatCode="m/d/yyyy">
                  <c:v>44048</c:v>
                </c:pt>
                <c:pt idx="134" formatCode="m/d/yyyy">
                  <c:v>44049</c:v>
                </c:pt>
                <c:pt idx="135" formatCode="m/d/yyyy">
                  <c:v>44050</c:v>
                </c:pt>
                <c:pt idx="136" formatCode="m/d/yyyy">
                  <c:v>44051</c:v>
                </c:pt>
                <c:pt idx="137" formatCode="m/d/yyyy">
                  <c:v>44052</c:v>
                </c:pt>
                <c:pt idx="138" formatCode="m/d/yyyy">
                  <c:v>44053</c:v>
                </c:pt>
                <c:pt idx="139" formatCode="m/d/yyyy">
                  <c:v>44054</c:v>
                </c:pt>
                <c:pt idx="140" formatCode="m/d/yyyy">
                  <c:v>44055</c:v>
                </c:pt>
                <c:pt idx="141" formatCode="m/d/yyyy">
                  <c:v>44056</c:v>
                </c:pt>
                <c:pt idx="142" formatCode="m/d/yyyy">
                  <c:v>44057</c:v>
                </c:pt>
                <c:pt idx="143" formatCode="m/d/yyyy">
                  <c:v>44058</c:v>
                </c:pt>
                <c:pt idx="144" formatCode="m/d/yyyy">
                  <c:v>44059</c:v>
                </c:pt>
                <c:pt idx="145" formatCode="m/d/yyyy">
                  <c:v>44060</c:v>
                </c:pt>
                <c:pt idx="146" formatCode="m/d/yyyy">
                  <c:v>44061</c:v>
                </c:pt>
                <c:pt idx="147" formatCode="m/d/yyyy">
                  <c:v>44062</c:v>
                </c:pt>
                <c:pt idx="148" formatCode="m/d/yyyy">
                  <c:v>44063</c:v>
                </c:pt>
                <c:pt idx="149" formatCode="m/d/yyyy">
                  <c:v>44064</c:v>
                </c:pt>
                <c:pt idx="150" formatCode="m/d/yyyy">
                  <c:v>44065</c:v>
                </c:pt>
                <c:pt idx="151" formatCode="m/d/yyyy">
                  <c:v>44066</c:v>
                </c:pt>
                <c:pt idx="152" formatCode="m/d/yyyy">
                  <c:v>44067</c:v>
                </c:pt>
                <c:pt idx="153" formatCode="m/d/yyyy">
                  <c:v>44068</c:v>
                </c:pt>
                <c:pt idx="154" formatCode="m/d/yyyy">
                  <c:v>44069</c:v>
                </c:pt>
                <c:pt idx="155" formatCode="m/d/yyyy">
                  <c:v>44070</c:v>
                </c:pt>
                <c:pt idx="156" formatCode="m/d/yyyy">
                  <c:v>44071</c:v>
                </c:pt>
                <c:pt idx="157" formatCode="m/d/yyyy">
                  <c:v>44072</c:v>
                </c:pt>
                <c:pt idx="158" formatCode="m/d/yyyy">
                  <c:v>44073</c:v>
                </c:pt>
                <c:pt idx="159" formatCode="m/d/yyyy">
                  <c:v>44074</c:v>
                </c:pt>
                <c:pt idx="160" formatCode="m/d/yyyy">
                  <c:v>44075</c:v>
                </c:pt>
                <c:pt idx="161" formatCode="m/d/yyyy">
                  <c:v>44076</c:v>
                </c:pt>
                <c:pt idx="162" formatCode="m/d/yyyy">
                  <c:v>44077</c:v>
                </c:pt>
                <c:pt idx="163" formatCode="m/d/yyyy">
                  <c:v>44078</c:v>
                </c:pt>
                <c:pt idx="164" formatCode="m/d/yyyy">
                  <c:v>44079</c:v>
                </c:pt>
                <c:pt idx="165" formatCode="m/d/yyyy">
                  <c:v>44080</c:v>
                </c:pt>
                <c:pt idx="166" formatCode="m/d/yyyy">
                  <c:v>44081</c:v>
                </c:pt>
                <c:pt idx="167" formatCode="m/d/yyyy">
                  <c:v>44082</c:v>
                </c:pt>
                <c:pt idx="168" formatCode="m/d/yyyy">
                  <c:v>44083</c:v>
                </c:pt>
                <c:pt idx="169" formatCode="m/d/yyyy">
                  <c:v>44084</c:v>
                </c:pt>
                <c:pt idx="170" formatCode="m/d/yyyy">
                  <c:v>44085</c:v>
                </c:pt>
                <c:pt idx="171" formatCode="m/d/yyyy">
                  <c:v>44086</c:v>
                </c:pt>
                <c:pt idx="172" formatCode="m/d/yyyy">
                  <c:v>44087</c:v>
                </c:pt>
                <c:pt idx="173" formatCode="m/d/yyyy">
                  <c:v>44088</c:v>
                </c:pt>
                <c:pt idx="174" formatCode="m/d/yyyy">
                  <c:v>44089</c:v>
                </c:pt>
                <c:pt idx="175" formatCode="m/d/yyyy">
                  <c:v>44090</c:v>
                </c:pt>
                <c:pt idx="176" formatCode="m/d/yyyy">
                  <c:v>44091</c:v>
                </c:pt>
                <c:pt idx="177" formatCode="m/d/yyyy">
                  <c:v>44092</c:v>
                </c:pt>
                <c:pt idx="178" formatCode="m/d/yyyy">
                  <c:v>44093</c:v>
                </c:pt>
                <c:pt idx="179" formatCode="m/d/yyyy">
                  <c:v>44094</c:v>
                </c:pt>
                <c:pt idx="180" formatCode="m/d/yyyy">
                  <c:v>44095</c:v>
                </c:pt>
                <c:pt idx="181" formatCode="m/d/yyyy">
                  <c:v>44096</c:v>
                </c:pt>
                <c:pt idx="182" formatCode="m/d/yyyy">
                  <c:v>44097</c:v>
                </c:pt>
                <c:pt idx="183" formatCode="m/d/yyyy">
                  <c:v>44098</c:v>
                </c:pt>
                <c:pt idx="184" formatCode="m/d/yyyy">
                  <c:v>44099</c:v>
                </c:pt>
                <c:pt idx="185" formatCode="m/d/yyyy">
                  <c:v>44100</c:v>
                </c:pt>
                <c:pt idx="186" formatCode="m/d/yyyy">
                  <c:v>44101</c:v>
                </c:pt>
                <c:pt idx="187" formatCode="m/d/yyyy">
                  <c:v>44102</c:v>
                </c:pt>
                <c:pt idx="188" formatCode="m/d/yyyy">
                  <c:v>44103</c:v>
                </c:pt>
                <c:pt idx="189" formatCode="m/d/yyyy">
                  <c:v>44104</c:v>
                </c:pt>
                <c:pt idx="190" formatCode="m/d/yyyy">
                  <c:v>44105</c:v>
                </c:pt>
                <c:pt idx="191" formatCode="m/d/yyyy">
                  <c:v>44106</c:v>
                </c:pt>
                <c:pt idx="192" formatCode="m/d/yyyy">
                  <c:v>44107</c:v>
                </c:pt>
                <c:pt idx="193" formatCode="m/d/yyyy">
                  <c:v>44108</c:v>
                </c:pt>
                <c:pt idx="194" formatCode="m/d/yyyy">
                  <c:v>44109</c:v>
                </c:pt>
                <c:pt idx="195" formatCode="m/d/yyyy">
                  <c:v>44110</c:v>
                </c:pt>
                <c:pt idx="196" formatCode="m/d/yyyy">
                  <c:v>44111</c:v>
                </c:pt>
                <c:pt idx="197" formatCode="m/d/yyyy">
                  <c:v>44112</c:v>
                </c:pt>
                <c:pt idx="198" formatCode="m/d/yyyy">
                  <c:v>44113</c:v>
                </c:pt>
                <c:pt idx="199" formatCode="m/d/yyyy">
                  <c:v>44114</c:v>
                </c:pt>
                <c:pt idx="200" formatCode="m/d/yyyy">
                  <c:v>44115</c:v>
                </c:pt>
                <c:pt idx="201" formatCode="m/d/yyyy">
                  <c:v>44116</c:v>
                </c:pt>
                <c:pt idx="202" formatCode="m/d/yyyy">
                  <c:v>44117</c:v>
                </c:pt>
                <c:pt idx="203" formatCode="m/d/yyyy">
                  <c:v>44118</c:v>
                </c:pt>
                <c:pt idx="204" formatCode="m/d/yyyy">
                  <c:v>44119</c:v>
                </c:pt>
                <c:pt idx="205" formatCode="m/d/yyyy">
                  <c:v>44120</c:v>
                </c:pt>
                <c:pt idx="206" formatCode="m/d/yyyy">
                  <c:v>44121</c:v>
                </c:pt>
                <c:pt idx="207" formatCode="m/d/yyyy">
                  <c:v>44122</c:v>
                </c:pt>
                <c:pt idx="208" formatCode="m/d/yyyy">
                  <c:v>44123</c:v>
                </c:pt>
                <c:pt idx="209" formatCode="m/d/yyyy">
                  <c:v>44124</c:v>
                </c:pt>
                <c:pt idx="210" formatCode="m/d/yyyy">
                  <c:v>44125</c:v>
                </c:pt>
                <c:pt idx="211" formatCode="m/d/yyyy">
                  <c:v>44126</c:v>
                </c:pt>
                <c:pt idx="212" formatCode="m/d/yyyy">
                  <c:v>44127</c:v>
                </c:pt>
                <c:pt idx="213" formatCode="m/d/yyyy">
                  <c:v>44128</c:v>
                </c:pt>
                <c:pt idx="214" formatCode="m/d/yyyy">
                  <c:v>44129</c:v>
                </c:pt>
                <c:pt idx="215" formatCode="m/d/yyyy">
                  <c:v>44130</c:v>
                </c:pt>
                <c:pt idx="216" formatCode="m/d/yyyy">
                  <c:v>44131</c:v>
                </c:pt>
                <c:pt idx="217" formatCode="m/d/yyyy">
                  <c:v>44132</c:v>
                </c:pt>
                <c:pt idx="218" formatCode="m/d/yyyy">
                  <c:v>44133</c:v>
                </c:pt>
                <c:pt idx="219" formatCode="m/d/yyyy">
                  <c:v>44134</c:v>
                </c:pt>
                <c:pt idx="220" formatCode="m/d/yyyy">
                  <c:v>44135</c:v>
                </c:pt>
                <c:pt idx="221" formatCode="m/d/yyyy">
                  <c:v>44136</c:v>
                </c:pt>
                <c:pt idx="222" formatCode="m/d/yyyy">
                  <c:v>44137</c:v>
                </c:pt>
                <c:pt idx="223" formatCode="m/d/yyyy">
                  <c:v>44138</c:v>
                </c:pt>
                <c:pt idx="224" formatCode="m/d/yyyy">
                  <c:v>44139</c:v>
                </c:pt>
                <c:pt idx="225" formatCode="m/d/yyyy">
                  <c:v>44140</c:v>
                </c:pt>
                <c:pt idx="226" formatCode="m/d/yyyy">
                  <c:v>44141</c:v>
                </c:pt>
                <c:pt idx="227" formatCode="m/d/yyyy">
                  <c:v>44142</c:v>
                </c:pt>
                <c:pt idx="228" formatCode="m/d/yyyy">
                  <c:v>44143</c:v>
                </c:pt>
                <c:pt idx="229" formatCode="m/d/yyyy">
                  <c:v>44144</c:v>
                </c:pt>
                <c:pt idx="230" formatCode="m/d/yyyy">
                  <c:v>44145</c:v>
                </c:pt>
                <c:pt idx="231" formatCode="m/d/yyyy">
                  <c:v>44146</c:v>
                </c:pt>
                <c:pt idx="232" formatCode="m/d/yyyy">
                  <c:v>44147</c:v>
                </c:pt>
                <c:pt idx="233" formatCode="m/d/yyyy">
                  <c:v>44148</c:v>
                </c:pt>
                <c:pt idx="234" formatCode="m/d/yyyy">
                  <c:v>44149</c:v>
                </c:pt>
                <c:pt idx="235" formatCode="m/d/yyyy">
                  <c:v>44150</c:v>
                </c:pt>
                <c:pt idx="236" formatCode="m/d/yyyy">
                  <c:v>44151</c:v>
                </c:pt>
                <c:pt idx="237" formatCode="m/d/yyyy">
                  <c:v>44152</c:v>
                </c:pt>
                <c:pt idx="238" formatCode="m/d/yyyy">
                  <c:v>44153</c:v>
                </c:pt>
                <c:pt idx="239" formatCode="m/d/yyyy">
                  <c:v>44154</c:v>
                </c:pt>
                <c:pt idx="240" formatCode="m/d/yyyy">
                  <c:v>44155</c:v>
                </c:pt>
                <c:pt idx="241" formatCode="m/d/yyyy">
                  <c:v>44156</c:v>
                </c:pt>
                <c:pt idx="242" formatCode="m/d/yyyy">
                  <c:v>44157</c:v>
                </c:pt>
                <c:pt idx="243" formatCode="m/d/yyyy">
                  <c:v>44158</c:v>
                </c:pt>
                <c:pt idx="244" formatCode="m/d/yyyy">
                  <c:v>44159</c:v>
                </c:pt>
                <c:pt idx="245" formatCode="m/d/yyyy">
                  <c:v>44160</c:v>
                </c:pt>
                <c:pt idx="246" formatCode="m/d/yyyy">
                  <c:v>44161</c:v>
                </c:pt>
                <c:pt idx="247" formatCode="m/d/yyyy">
                  <c:v>44162</c:v>
                </c:pt>
                <c:pt idx="248" formatCode="m/d/yyyy">
                  <c:v>44163</c:v>
                </c:pt>
                <c:pt idx="249" formatCode="m/d/yyyy">
                  <c:v>44164</c:v>
                </c:pt>
                <c:pt idx="250" formatCode="m/d/yyyy">
                  <c:v>44165</c:v>
                </c:pt>
                <c:pt idx="251" formatCode="m/d/yyyy">
                  <c:v>44166</c:v>
                </c:pt>
                <c:pt idx="252" formatCode="m/d/yyyy">
                  <c:v>44167</c:v>
                </c:pt>
                <c:pt idx="253" formatCode="m/d/yyyy">
                  <c:v>44168</c:v>
                </c:pt>
                <c:pt idx="254" formatCode="m/d/yyyy">
                  <c:v>44169</c:v>
                </c:pt>
                <c:pt idx="255" formatCode="m/d/yyyy">
                  <c:v>44170</c:v>
                </c:pt>
                <c:pt idx="256" formatCode="m/d/yyyy">
                  <c:v>44171</c:v>
                </c:pt>
                <c:pt idx="257" formatCode="m/d/yyyy">
                  <c:v>44172</c:v>
                </c:pt>
                <c:pt idx="258" formatCode="m/d/yyyy">
                  <c:v>44173</c:v>
                </c:pt>
                <c:pt idx="259" formatCode="m/d/yyyy">
                  <c:v>44174</c:v>
                </c:pt>
                <c:pt idx="260" formatCode="m/d/yyyy">
                  <c:v>44175</c:v>
                </c:pt>
                <c:pt idx="261" formatCode="m/d/yyyy">
                  <c:v>44176</c:v>
                </c:pt>
                <c:pt idx="262" formatCode="m/d/yyyy">
                  <c:v>44177</c:v>
                </c:pt>
                <c:pt idx="263" formatCode="m/d/yyyy">
                  <c:v>44178</c:v>
                </c:pt>
                <c:pt idx="264" formatCode="m/d/yyyy">
                  <c:v>44179</c:v>
                </c:pt>
                <c:pt idx="265" formatCode="m/d/yyyy">
                  <c:v>44180</c:v>
                </c:pt>
                <c:pt idx="266" formatCode="m/d/yyyy">
                  <c:v>44181</c:v>
                </c:pt>
                <c:pt idx="267" formatCode="m/d/yyyy">
                  <c:v>44182</c:v>
                </c:pt>
                <c:pt idx="268" formatCode="m/d/yyyy">
                  <c:v>44183</c:v>
                </c:pt>
                <c:pt idx="269" formatCode="m/d/yyyy">
                  <c:v>44184</c:v>
                </c:pt>
                <c:pt idx="270" formatCode="m/d/yyyy">
                  <c:v>44185</c:v>
                </c:pt>
                <c:pt idx="271" formatCode="m/d/yyyy">
                  <c:v>44186</c:v>
                </c:pt>
                <c:pt idx="272" formatCode="m/d/yyyy">
                  <c:v>44187</c:v>
                </c:pt>
                <c:pt idx="273" formatCode="m/d/yyyy">
                  <c:v>44188</c:v>
                </c:pt>
                <c:pt idx="274" formatCode="m/d/yyyy">
                  <c:v>44189</c:v>
                </c:pt>
                <c:pt idx="275" formatCode="m/d/yyyy">
                  <c:v>44190</c:v>
                </c:pt>
                <c:pt idx="276" formatCode="m/d/yyyy">
                  <c:v>44191</c:v>
                </c:pt>
                <c:pt idx="277" formatCode="m/d/yyyy">
                  <c:v>44192</c:v>
                </c:pt>
                <c:pt idx="278" formatCode="m/d/yyyy">
                  <c:v>44193</c:v>
                </c:pt>
                <c:pt idx="279" formatCode="m/d/yyyy">
                  <c:v>44194</c:v>
                </c:pt>
                <c:pt idx="280" formatCode="m/d/yyyy">
                  <c:v>44195</c:v>
                </c:pt>
                <c:pt idx="281" formatCode="m/d/yyyy">
                  <c:v>44196</c:v>
                </c:pt>
                <c:pt idx="282" formatCode="m/d/yyyy">
                  <c:v>44197</c:v>
                </c:pt>
                <c:pt idx="283" formatCode="m/d/yyyy">
                  <c:v>44198</c:v>
                </c:pt>
                <c:pt idx="284" formatCode="m/d/yyyy">
                  <c:v>44199</c:v>
                </c:pt>
                <c:pt idx="285" formatCode="m/d/yyyy">
                  <c:v>44200</c:v>
                </c:pt>
                <c:pt idx="286" formatCode="m/d/yyyy">
                  <c:v>44201</c:v>
                </c:pt>
                <c:pt idx="287" formatCode="m/d/yyyy">
                  <c:v>44202</c:v>
                </c:pt>
                <c:pt idx="288" formatCode="m/d/yyyy">
                  <c:v>44203</c:v>
                </c:pt>
                <c:pt idx="289" formatCode="m/d/yyyy">
                  <c:v>44204</c:v>
                </c:pt>
                <c:pt idx="290" formatCode="m/d/yyyy">
                  <c:v>44205</c:v>
                </c:pt>
                <c:pt idx="291" formatCode="m/d/yyyy">
                  <c:v>44206</c:v>
                </c:pt>
                <c:pt idx="292" formatCode="m/d/yyyy">
                  <c:v>44207</c:v>
                </c:pt>
                <c:pt idx="293" formatCode="m/d/yyyy">
                  <c:v>44208</c:v>
                </c:pt>
                <c:pt idx="294" formatCode="m/d/yyyy">
                  <c:v>44209</c:v>
                </c:pt>
                <c:pt idx="295" formatCode="m/d/yyyy">
                  <c:v>44210</c:v>
                </c:pt>
                <c:pt idx="296" formatCode="m/d/yyyy">
                  <c:v>44211</c:v>
                </c:pt>
                <c:pt idx="297" formatCode="m/d/yyyy">
                  <c:v>44212</c:v>
                </c:pt>
                <c:pt idx="298" formatCode="m/d/yyyy">
                  <c:v>44213</c:v>
                </c:pt>
                <c:pt idx="299" formatCode="m/d/yyyy">
                  <c:v>44214</c:v>
                </c:pt>
                <c:pt idx="300" formatCode="m/d/yyyy">
                  <c:v>44215</c:v>
                </c:pt>
                <c:pt idx="301" formatCode="m/d/yyyy">
                  <c:v>44216</c:v>
                </c:pt>
                <c:pt idx="302" formatCode="m/d/yyyy">
                  <c:v>44217</c:v>
                </c:pt>
                <c:pt idx="303" formatCode="m/d/yyyy">
                  <c:v>44218</c:v>
                </c:pt>
                <c:pt idx="304" formatCode="m/d/yyyy">
                  <c:v>44219</c:v>
                </c:pt>
                <c:pt idx="305" formatCode="m/d/yyyy">
                  <c:v>44220</c:v>
                </c:pt>
                <c:pt idx="306" formatCode="m/d/yyyy">
                  <c:v>44221</c:v>
                </c:pt>
                <c:pt idx="307" formatCode="m/d/yyyy">
                  <c:v>44222</c:v>
                </c:pt>
                <c:pt idx="308" formatCode="m/d/yyyy">
                  <c:v>44223</c:v>
                </c:pt>
                <c:pt idx="309" formatCode="m/d/yyyy">
                  <c:v>44224</c:v>
                </c:pt>
                <c:pt idx="310" formatCode="m/d/yyyy">
                  <c:v>44225</c:v>
                </c:pt>
                <c:pt idx="311" formatCode="m/d/yyyy">
                  <c:v>44226</c:v>
                </c:pt>
                <c:pt idx="312" formatCode="m/d/yyyy">
                  <c:v>44227</c:v>
                </c:pt>
                <c:pt idx="313" formatCode="m/d/yyyy">
                  <c:v>44228</c:v>
                </c:pt>
                <c:pt idx="314" formatCode="m/d/yyyy">
                  <c:v>44229</c:v>
                </c:pt>
                <c:pt idx="315" formatCode="m/d/yyyy">
                  <c:v>44230</c:v>
                </c:pt>
                <c:pt idx="316" formatCode="m/d/yyyy">
                  <c:v>44231</c:v>
                </c:pt>
                <c:pt idx="317" formatCode="m/d/yyyy">
                  <c:v>44232</c:v>
                </c:pt>
                <c:pt idx="318" formatCode="m/d/yyyy">
                  <c:v>44233</c:v>
                </c:pt>
                <c:pt idx="319" formatCode="m/d/yyyy">
                  <c:v>44234</c:v>
                </c:pt>
                <c:pt idx="320" formatCode="m/d/yyyy">
                  <c:v>44235</c:v>
                </c:pt>
                <c:pt idx="321" formatCode="m/d/yyyy">
                  <c:v>44236</c:v>
                </c:pt>
                <c:pt idx="322" formatCode="m/d/yyyy">
                  <c:v>44237</c:v>
                </c:pt>
                <c:pt idx="323" formatCode="m/d/yyyy">
                  <c:v>44238</c:v>
                </c:pt>
                <c:pt idx="324" formatCode="m/d/yyyy">
                  <c:v>44239</c:v>
                </c:pt>
                <c:pt idx="325" formatCode="m/d/yyyy">
                  <c:v>44240</c:v>
                </c:pt>
                <c:pt idx="326" formatCode="m/d/yyyy">
                  <c:v>44241</c:v>
                </c:pt>
                <c:pt idx="327" formatCode="m/d/yyyy">
                  <c:v>44242</c:v>
                </c:pt>
                <c:pt idx="328" formatCode="m/d/yyyy">
                  <c:v>44243</c:v>
                </c:pt>
                <c:pt idx="329" formatCode="m/d/yyyy">
                  <c:v>44244</c:v>
                </c:pt>
                <c:pt idx="330" formatCode="m/d/yyyy">
                  <c:v>44245</c:v>
                </c:pt>
                <c:pt idx="331" formatCode="m/d/yyyy">
                  <c:v>44246</c:v>
                </c:pt>
                <c:pt idx="332" formatCode="m/d/yyyy">
                  <c:v>44247</c:v>
                </c:pt>
                <c:pt idx="333" formatCode="m/d/yyyy">
                  <c:v>44248</c:v>
                </c:pt>
                <c:pt idx="334" formatCode="m/d/yyyy">
                  <c:v>44249</c:v>
                </c:pt>
                <c:pt idx="335" formatCode="m/d/yyyy">
                  <c:v>44250</c:v>
                </c:pt>
                <c:pt idx="336" formatCode="m/d/yyyy">
                  <c:v>44251</c:v>
                </c:pt>
                <c:pt idx="337" formatCode="m/d/yyyy">
                  <c:v>44252</c:v>
                </c:pt>
                <c:pt idx="338" formatCode="m/d/yyyy">
                  <c:v>44253</c:v>
                </c:pt>
                <c:pt idx="339" formatCode="m/d/yyyy">
                  <c:v>44254</c:v>
                </c:pt>
                <c:pt idx="340" formatCode="m/d/yyyy">
                  <c:v>44255</c:v>
                </c:pt>
                <c:pt idx="341" formatCode="m/d/yyyy">
                  <c:v>44256</c:v>
                </c:pt>
                <c:pt idx="342" formatCode="m/d/yyyy">
                  <c:v>44257</c:v>
                </c:pt>
                <c:pt idx="343" formatCode="m/d/yyyy">
                  <c:v>44258</c:v>
                </c:pt>
                <c:pt idx="344" formatCode="m/d/yyyy">
                  <c:v>44259</c:v>
                </c:pt>
                <c:pt idx="345" formatCode="m/d/yyyy">
                  <c:v>44260</c:v>
                </c:pt>
                <c:pt idx="346" formatCode="m/d/yyyy">
                  <c:v>44261</c:v>
                </c:pt>
                <c:pt idx="347" formatCode="m/d/yyyy">
                  <c:v>44262</c:v>
                </c:pt>
                <c:pt idx="348" formatCode="m/d/yyyy">
                  <c:v>44263</c:v>
                </c:pt>
                <c:pt idx="349" formatCode="m/d/yyyy">
                  <c:v>44264</c:v>
                </c:pt>
                <c:pt idx="350" formatCode="m/d/yyyy">
                  <c:v>44265</c:v>
                </c:pt>
                <c:pt idx="351" formatCode="m/d/yyyy">
                  <c:v>44266</c:v>
                </c:pt>
                <c:pt idx="352" formatCode="m/d/yyyy">
                  <c:v>44267</c:v>
                </c:pt>
                <c:pt idx="353" formatCode="m/d/yyyy">
                  <c:v>44268</c:v>
                </c:pt>
                <c:pt idx="354" formatCode="m/d/yyyy">
                  <c:v>44269</c:v>
                </c:pt>
                <c:pt idx="355" formatCode="m/d/yyyy">
                  <c:v>44270</c:v>
                </c:pt>
                <c:pt idx="356" formatCode="m/d/yyyy">
                  <c:v>44271</c:v>
                </c:pt>
                <c:pt idx="357" formatCode="m/d/yyyy">
                  <c:v>44272</c:v>
                </c:pt>
                <c:pt idx="358" formatCode="m/d/yyyy">
                  <c:v>44273</c:v>
                </c:pt>
                <c:pt idx="359" formatCode="m/d/yyyy">
                  <c:v>44274</c:v>
                </c:pt>
                <c:pt idx="360" formatCode="m/d/yyyy">
                  <c:v>44275</c:v>
                </c:pt>
                <c:pt idx="361" formatCode="m/d/yyyy">
                  <c:v>44276</c:v>
                </c:pt>
                <c:pt idx="362" formatCode="m/d/yyyy">
                  <c:v>44277</c:v>
                </c:pt>
                <c:pt idx="363" formatCode="m/d/yyyy">
                  <c:v>44278</c:v>
                </c:pt>
                <c:pt idx="364" formatCode="m/d/yyyy">
                  <c:v>44279</c:v>
                </c:pt>
                <c:pt idx="365" formatCode="m/d/yyyy">
                  <c:v>44280</c:v>
                </c:pt>
                <c:pt idx="366" formatCode="m/d/yyyy">
                  <c:v>44281</c:v>
                </c:pt>
                <c:pt idx="367" formatCode="m/d/yyyy">
                  <c:v>44282</c:v>
                </c:pt>
                <c:pt idx="368" formatCode="m/d/yyyy">
                  <c:v>44283</c:v>
                </c:pt>
                <c:pt idx="369" formatCode="m/d/yyyy">
                  <c:v>44284</c:v>
                </c:pt>
                <c:pt idx="370" formatCode="m/d/yyyy">
                  <c:v>44285</c:v>
                </c:pt>
                <c:pt idx="371" formatCode="m/d/yyyy">
                  <c:v>44286</c:v>
                </c:pt>
                <c:pt idx="372" formatCode="m/d/yyyy">
                  <c:v>44287</c:v>
                </c:pt>
                <c:pt idx="373" formatCode="m/d/yyyy">
                  <c:v>44288</c:v>
                </c:pt>
                <c:pt idx="374" formatCode="m/d/yyyy">
                  <c:v>44289</c:v>
                </c:pt>
                <c:pt idx="375" formatCode="m/d/yyyy">
                  <c:v>44290</c:v>
                </c:pt>
                <c:pt idx="376" formatCode="m/d/yyyy">
                  <c:v>44291</c:v>
                </c:pt>
                <c:pt idx="377" formatCode="m/d/yyyy">
                  <c:v>44292</c:v>
                </c:pt>
                <c:pt idx="378" formatCode="m/d/yyyy">
                  <c:v>44293</c:v>
                </c:pt>
                <c:pt idx="379" formatCode="m/d/yyyy">
                  <c:v>44294</c:v>
                </c:pt>
                <c:pt idx="380" formatCode="m/d/yyyy">
                  <c:v>44295</c:v>
                </c:pt>
                <c:pt idx="381" formatCode="m/d/yyyy">
                  <c:v>44296</c:v>
                </c:pt>
                <c:pt idx="382" formatCode="m/d/yyyy">
                  <c:v>44297</c:v>
                </c:pt>
                <c:pt idx="383" formatCode="m/d/yyyy">
                  <c:v>44298</c:v>
                </c:pt>
                <c:pt idx="384" formatCode="m/d/yyyy">
                  <c:v>44299</c:v>
                </c:pt>
                <c:pt idx="385" formatCode="m/d/yyyy">
                  <c:v>44300</c:v>
                </c:pt>
                <c:pt idx="386" formatCode="m/d/yyyy">
                  <c:v>44301</c:v>
                </c:pt>
                <c:pt idx="387" formatCode="m/d/yyyy">
                  <c:v>44302</c:v>
                </c:pt>
                <c:pt idx="388" formatCode="m/d/yyyy">
                  <c:v>44303</c:v>
                </c:pt>
                <c:pt idx="389" formatCode="m/d/yyyy">
                  <c:v>44304</c:v>
                </c:pt>
                <c:pt idx="390" formatCode="m/d/yyyy">
                  <c:v>44305</c:v>
                </c:pt>
                <c:pt idx="391" formatCode="m/d/yyyy">
                  <c:v>44306</c:v>
                </c:pt>
                <c:pt idx="392" formatCode="m/d/yyyy">
                  <c:v>44307</c:v>
                </c:pt>
                <c:pt idx="393" formatCode="m/d/yyyy">
                  <c:v>44308</c:v>
                </c:pt>
                <c:pt idx="394" formatCode="m/d/yyyy">
                  <c:v>44309</c:v>
                </c:pt>
                <c:pt idx="395" formatCode="m/d/yyyy">
                  <c:v>44310</c:v>
                </c:pt>
                <c:pt idx="396" formatCode="m/d/yyyy">
                  <c:v>44311</c:v>
                </c:pt>
                <c:pt idx="397" formatCode="m/d/yyyy">
                  <c:v>44312</c:v>
                </c:pt>
                <c:pt idx="398" formatCode="m/d/yyyy">
                  <c:v>44313</c:v>
                </c:pt>
                <c:pt idx="399" formatCode="m/d/yyyy">
                  <c:v>44314</c:v>
                </c:pt>
                <c:pt idx="400" formatCode="m/d/yyyy">
                  <c:v>44315</c:v>
                </c:pt>
                <c:pt idx="401" formatCode="m/d/yyyy">
                  <c:v>44316</c:v>
                </c:pt>
                <c:pt idx="402" formatCode="m/d/yyyy">
                  <c:v>44317</c:v>
                </c:pt>
                <c:pt idx="403" formatCode="m/d/yyyy">
                  <c:v>44318</c:v>
                </c:pt>
                <c:pt idx="404" formatCode="m/d/yyyy">
                  <c:v>44319</c:v>
                </c:pt>
                <c:pt idx="405" formatCode="m/d/yyyy">
                  <c:v>44320</c:v>
                </c:pt>
                <c:pt idx="406" formatCode="m/d/yyyy">
                  <c:v>44321</c:v>
                </c:pt>
                <c:pt idx="407" formatCode="m/d/yyyy">
                  <c:v>44322</c:v>
                </c:pt>
                <c:pt idx="408" formatCode="m/d/yyyy">
                  <c:v>44323</c:v>
                </c:pt>
                <c:pt idx="409" formatCode="m/d/yyyy">
                  <c:v>44324</c:v>
                </c:pt>
                <c:pt idx="410" formatCode="m/d/yyyy">
                  <c:v>44325</c:v>
                </c:pt>
                <c:pt idx="411" formatCode="m/d/yyyy">
                  <c:v>44326</c:v>
                </c:pt>
                <c:pt idx="412" formatCode="m/d/yyyy">
                  <c:v>44327</c:v>
                </c:pt>
                <c:pt idx="413" formatCode="m/d/yyyy">
                  <c:v>44328</c:v>
                </c:pt>
                <c:pt idx="414" formatCode="m/d/yyyy">
                  <c:v>44329</c:v>
                </c:pt>
                <c:pt idx="415" formatCode="m/d/yyyy">
                  <c:v>44330</c:v>
                </c:pt>
                <c:pt idx="416" formatCode="m/d/yyyy">
                  <c:v>44331</c:v>
                </c:pt>
                <c:pt idx="417" formatCode="m/d/yyyy">
                  <c:v>44332</c:v>
                </c:pt>
                <c:pt idx="418" formatCode="m/d/yyyy">
                  <c:v>44333</c:v>
                </c:pt>
                <c:pt idx="419" formatCode="m/d/yyyy">
                  <c:v>44334</c:v>
                </c:pt>
                <c:pt idx="420" formatCode="m/d/yyyy">
                  <c:v>44335</c:v>
                </c:pt>
                <c:pt idx="421" formatCode="m/d/yyyy">
                  <c:v>44336</c:v>
                </c:pt>
                <c:pt idx="422" formatCode="m/d/yyyy">
                  <c:v>44337</c:v>
                </c:pt>
                <c:pt idx="423" formatCode="m/d/yyyy">
                  <c:v>44338</c:v>
                </c:pt>
                <c:pt idx="424" formatCode="m/d/yyyy">
                  <c:v>44339</c:v>
                </c:pt>
                <c:pt idx="425" formatCode="m/d/yyyy">
                  <c:v>44340</c:v>
                </c:pt>
                <c:pt idx="426" formatCode="m/d/yyyy">
                  <c:v>44341</c:v>
                </c:pt>
                <c:pt idx="427" formatCode="m/d/yyyy">
                  <c:v>44342</c:v>
                </c:pt>
                <c:pt idx="428" formatCode="m/d/yyyy">
                  <c:v>44343</c:v>
                </c:pt>
                <c:pt idx="429" formatCode="m/d/yyyy">
                  <c:v>44344</c:v>
                </c:pt>
                <c:pt idx="430" formatCode="m/d/yyyy">
                  <c:v>44345</c:v>
                </c:pt>
                <c:pt idx="431" formatCode="m/d/yyyy">
                  <c:v>44346</c:v>
                </c:pt>
                <c:pt idx="432" formatCode="m/d/yyyy">
                  <c:v>44347</c:v>
                </c:pt>
                <c:pt idx="433" formatCode="m/d/yyyy">
                  <c:v>44348</c:v>
                </c:pt>
                <c:pt idx="434" formatCode="m/d/yyyy">
                  <c:v>44349</c:v>
                </c:pt>
                <c:pt idx="435" formatCode="m/d/yyyy">
                  <c:v>44350</c:v>
                </c:pt>
                <c:pt idx="436" formatCode="m/d/yyyy">
                  <c:v>44351</c:v>
                </c:pt>
                <c:pt idx="437" formatCode="m/d/yyyy">
                  <c:v>44352</c:v>
                </c:pt>
                <c:pt idx="438" formatCode="m/d/yyyy">
                  <c:v>44353</c:v>
                </c:pt>
                <c:pt idx="439" formatCode="m/d/yyyy">
                  <c:v>44354</c:v>
                </c:pt>
                <c:pt idx="440" formatCode="m/d/yyyy">
                  <c:v>44355</c:v>
                </c:pt>
                <c:pt idx="441" formatCode="m/d/yyyy">
                  <c:v>44356</c:v>
                </c:pt>
                <c:pt idx="442" formatCode="m/d/yyyy">
                  <c:v>44357</c:v>
                </c:pt>
                <c:pt idx="443" formatCode="m/d/yyyy">
                  <c:v>44358</c:v>
                </c:pt>
                <c:pt idx="444" formatCode="m/d/yyyy">
                  <c:v>44359</c:v>
                </c:pt>
                <c:pt idx="445" formatCode="m/d/yyyy">
                  <c:v>44360</c:v>
                </c:pt>
                <c:pt idx="446" formatCode="m/d/yyyy">
                  <c:v>44361</c:v>
                </c:pt>
                <c:pt idx="447" formatCode="m/d/yyyy">
                  <c:v>44362</c:v>
                </c:pt>
                <c:pt idx="448" formatCode="m/d/yyyy">
                  <c:v>44363</c:v>
                </c:pt>
                <c:pt idx="449" formatCode="m/d/yyyy">
                  <c:v>44364</c:v>
                </c:pt>
                <c:pt idx="450" formatCode="m/d/yyyy">
                  <c:v>44365</c:v>
                </c:pt>
                <c:pt idx="451" formatCode="m/d/yyyy">
                  <c:v>44366</c:v>
                </c:pt>
                <c:pt idx="452" formatCode="m/d/yyyy">
                  <c:v>44367</c:v>
                </c:pt>
                <c:pt idx="453" formatCode="m/d/yyyy">
                  <c:v>44368</c:v>
                </c:pt>
                <c:pt idx="454" formatCode="m/d/yyyy">
                  <c:v>44369</c:v>
                </c:pt>
                <c:pt idx="455" formatCode="m/d/yyyy">
                  <c:v>44370</c:v>
                </c:pt>
                <c:pt idx="456" formatCode="m/d/yyyy">
                  <c:v>44371</c:v>
                </c:pt>
                <c:pt idx="457" formatCode="m/d/yyyy">
                  <c:v>44372</c:v>
                </c:pt>
                <c:pt idx="458" formatCode="m/d/yyyy">
                  <c:v>44373</c:v>
                </c:pt>
                <c:pt idx="459" formatCode="m/d/yyyy">
                  <c:v>44374</c:v>
                </c:pt>
                <c:pt idx="460" formatCode="m/d/yyyy">
                  <c:v>44375</c:v>
                </c:pt>
                <c:pt idx="461" formatCode="m/d/yyyy">
                  <c:v>44376</c:v>
                </c:pt>
                <c:pt idx="462" formatCode="m/d/yyyy">
                  <c:v>44377</c:v>
                </c:pt>
                <c:pt idx="463" formatCode="m/d/yyyy">
                  <c:v>44378</c:v>
                </c:pt>
                <c:pt idx="464" formatCode="m/d/yyyy">
                  <c:v>44379</c:v>
                </c:pt>
                <c:pt idx="465" formatCode="m/d/yyyy">
                  <c:v>44380</c:v>
                </c:pt>
                <c:pt idx="466" formatCode="m/d/yyyy">
                  <c:v>44381</c:v>
                </c:pt>
                <c:pt idx="467" formatCode="m/d/yyyy">
                  <c:v>44382</c:v>
                </c:pt>
                <c:pt idx="468" formatCode="m/d/yyyy">
                  <c:v>44383</c:v>
                </c:pt>
                <c:pt idx="469" formatCode="m/d/yyyy">
                  <c:v>44384</c:v>
                </c:pt>
                <c:pt idx="470" formatCode="m/d/yyyy">
                  <c:v>44385</c:v>
                </c:pt>
                <c:pt idx="471" formatCode="m/d/yyyy">
                  <c:v>44386</c:v>
                </c:pt>
                <c:pt idx="472" formatCode="m/d/yyyy">
                  <c:v>44387</c:v>
                </c:pt>
                <c:pt idx="473" formatCode="m/d/yyyy">
                  <c:v>44388</c:v>
                </c:pt>
                <c:pt idx="474" formatCode="m/d/yyyy">
                  <c:v>44389</c:v>
                </c:pt>
                <c:pt idx="475" formatCode="m/d/yyyy">
                  <c:v>44390</c:v>
                </c:pt>
                <c:pt idx="476" formatCode="m/d/yyyy">
                  <c:v>44391</c:v>
                </c:pt>
                <c:pt idx="477" formatCode="m/d/yyyy">
                  <c:v>44392</c:v>
                </c:pt>
                <c:pt idx="478" formatCode="m/d/yyyy">
                  <c:v>44393</c:v>
                </c:pt>
                <c:pt idx="479" formatCode="m/d/yyyy">
                  <c:v>44394</c:v>
                </c:pt>
                <c:pt idx="480" formatCode="m/d/yyyy">
                  <c:v>44395</c:v>
                </c:pt>
                <c:pt idx="481" formatCode="m/d/yyyy">
                  <c:v>44396</c:v>
                </c:pt>
                <c:pt idx="482" formatCode="m/d/yyyy">
                  <c:v>44397</c:v>
                </c:pt>
                <c:pt idx="483" formatCode="m/d/yyyy">
                  <c:v>44398</c:v>
                </c:pt>
                <c:pt idx="484" formatCode="m/d/yyyy">
                  <c:v>44399</c:v>
                </c:pt>
                <c:pt idx="485" formatCode="m/d/yyyy">
                  <c:v>44400</c:v>
                </c:pt>
                <c:pt idx="486" formatCode="m/d/yyyy">
                  <c:v>44401</c:v>
                </c:pt>
                <c:pt idx="487" formatCode="m/d/yyyy">
                  <c:v>44402</c:v>
                </c:pt>
                <c:pt idx="488" formatCode="m/d/yyyy">
                  <c:v>44403</c:v>
                </c:pt>
                <c:pt idx="489" formatCode="m/d/yyyy">
                  <c:v>44404</c:v>
                </c:pt>
                <c:pt idx="490" formatCode="m/d/yyyy">
                  <c:v>44405</c:v>
                </c:pt>
                <c:pt idx="491" formatCode="m/d/yyyy">
                  <c:v>44406</c:v>
                </c:pt>
                <c:pt idx="492" formatCode="m/d/yyyy">
                  <c:v>44407</c:v>
                </c:pt>
                <c:pt idx="493" formatCode="m/d/yyyy">
                  <c:v>44408</c:v>
                </c:pt>
                <c:pt idx="494" formatCode="m/d/yyyy">
                  <c:v>44409</c:v>
                </c:pt>
                <c:pt idx="495" formatCode="m/d/yyyy">
                  <c:v>44410</c:v>
                </c:pt>
                <c:pt idx="496" formatCode="m/d/yyyy">
                  <c:v>44411</c:v>
                </c:pt>
                <c:pt idx="497" formatCode="m/d/yyyy">
                  <c:v>44412</c:v>
                </c:pt>
                <c:pt idx="498" formatCode="m/d/yyyy">
                  <c:v>44413</c:v>
                </c:pt>
                <c:pt idx="499" formatCode="m/d/yyyy">
                  <c:v>44414</c:v>
                </c:pt>
                <c:pt idx="500" formatCode="m/d/yyyy">
                  <c:v>44415</c:v>
                </c:pt>
                <c:pt idx="501" formatCode="m/d/yyyy">
                  <c:v>44416</c:v>
                </c:pt>
                <c:pt idx="502" formatCode="m/d/yyyy">
                  <c:v>44417</c:v>
                </c:pt>
                <c:pt idx="503" formatCode="m/d/yyyy">
                  <c:v>44418</c:v>
                </c:pt>
                <c:pt idx="504" formatCode="m/d/yyyy">
                  <c:v>44419</c:v>
                </c:pt>
                <c:pt idx="505" formatCode="m/d/yyyy">
                  <c:v>44420</c:v>
                </c:pt>
                <c:pt idx="506" formatCode="m/d/yyyy">
                  <c:v>44421</c:v>
                </c:pt>
                <c:pt idx="507" formatCode="m/d/yyyy">
                  <c:v>44422</c:v>
                </c:pt>
                <c:pt idx="508" formatCode="m/d/yyyy">
                  <c:v>44423</c:v>
                </c:pt>
                <c:pt idx="509" formatCode="m/d/yyyy">
                  <c:v>44424</c:v>
                </c:pt>
                <c:pt idx="510" formatCode="m/d/yyyy">
                  <c:v>44425</c:v>
                </c:pt>
                <c:pt idx="511" formatCode="m/d/yyyy">
                  <c:v>44426</c:v>
                </c:pt>
                <c:pt idx="512" formatCode="m/d/yyyy">
                  <c:v>44427</c:v>
                </c:pt>
                <c:pt idx="513" formatCode="m/d/yyyy">
                  <c:v>44428</c:v>
                </c:pt>
                <c:pt idx="514" formatCode="m/d/yyyy">
                  <c:v>44429</c:v>
                </c:pt>
                <c:pt idx="515" formatCode="m/d/yyyy">
                  <c:v>44430</c:v>
                </c:pt>
                <c:pt idx="516" formatCode="m/d/yyyy">
                  <c:v>44431</c:v>
                </c:pt>
                <c:pt idx="517" formatCode="m/d/yyyy">
                  <c:v>44432</c:v>
                </c:pt>
                <c:pt idx="518" formatCode="m/d/yyyy">
                  <c:v>44433</c:v>
                </c:pt>
                <c:pt idx="519" formatCode="m/d/yyyy">
                  <c:v>44434</c:v>
                </c:pt>
                <c:pt idx="520" formatCode="m/d/yyyy">
                  <c:v>44435</c:v>
                </c:pt>
                <c:pt idx="521" formatCode="m/d/yyyy">
                  <c:v>44436</c:v>
                </c:pt>
                <c:pt idx="522" formatCode="m/d/yyyy">
                  <c:v>44437</c:v>
                </c:pt>
                <c:pt idx="523" formatCode="m/d/yyyy">
                  <c:v>44438</c:v>
                </c:pt>
                <c:pt idx="524" formatCode="m/d/yyyy">
                  <c:v>44439</c:v>
                </c:pt>
                <c:pt idx="525" formatCode="m/d/yyyy">
                  <c:v>44440</c:v>
                </c:pt>
                <c:pt idx="526" formatCode="m/d/yyyy">
                  <c:v>44441</c:v>
                </c:pt>
                <c:pt idx="527" formatCode="m/d/yyyy">
                  <c:v>44442</c:v>
                </c:pt>
                <c:pt idx="528" formatCode="m/d/yyyy">
                  <c:v>44443</c:v>
                </c:pt>
                <c:pt idx="529" formatCode="m/d/yyyy">
                  <c:v>44444</c:v>
                </c:pt>
                <c:pt idx="530" formatCode="m/d/yyyy">
                  <c:v>44445</c:v>
                </c:pt>
                <c:pt idx="531" formatCode="m/d/yyyy">
                  <c:v>44446</c:v>
                </c:pt>
                <c:pt idx="532" formatCode="m/d/yyyy">
                  <c:v>44447</c:v>
                </c:pt>
                <c:pt idx="533" formatCode="m/d/yyyy">
                  <c:v>44448</c:v>
                </c:pt>
                <c:pt idx="534" formatCode="m/d/yyyy">
                  <c:v>44449</c:v>
                </c:pt>
                <c:pt idx="535" formatCode="m/d/yyyy">
                  <c:v>44450</c:v>
                </c:pt>
                <c:pt idx="536" formatCode="m/d/yyyy">
                  <c:v>44451</c:v>
                </c:pt>
                <c:pt idx="537" formatCode="m/d/yyyy">
                  <c:v>44452</c:v>
                </c:pt>
                <c:pt idx="538" formatCode="m/d/yyyy">
                  <c:v>44453</c:v>
                </c:pt>
                <c:pt idx="539" formatCode="m/d/yyyy">
                  <c:v>44454</c:v>
                </c:pt>
                <c:pt idx="540" formatCode="m/d/yyyy">
                  <c:v>44455</c:v>
                </c:pt>
                <c:pt idx="541" formatCode="m/d/yyyy">
                  <c:v>44456</c:v>
                </c:pt>
                <c:pt idx="542" formatCode="m/d/yyyy">
                  <c:v>44457</c:v>
                </c:pt>
                <c:pt idx="543" formatCode="m/d/yyyy">
                  <c:v>44458</c:v>
                </c:pt>
                <c:pt idx="544" formatCode="m/d/yyyy">
                  <c:v>44459</c:v>
                </c:pt>
                <c:pt idx="545" formatCode="m/d/yyyy">
                  <c:v>44460</c:v>
                </c:pt>
                <c:pt idx="546" formatCode="m/d/yyyy">
                  <c:v>44461</c:v>
                </c:pt>
                <c:pt idx="547" formatCode="m/d/yyyy">
                  <c:v>44462</c:v>
                </c:pt>
                <c:pt idx="548" formatCode="m/d/yyyy">
                  <c:v>44463</c:v>
                </c:pt>
                <c:pt idx="549" formatCode="m/d/yyyy">
                  <c:v>44464</c:v>
                </c:pt>
                <c:pt idx="550" formatCode="m/d/yyyy">
                  <c:v>44465</c:v>
                </c:pt>
                <c:pt idx="551" formatCode="m/d/yyyy">
                  <c:v>44466</c:v>
                </c:pt>
                <c:pt idx="552" formatCode="m/d/yyyy">
                  <c:v>44467</c:v>
                </c:pt>
                <c:pt idx="553" formatCode="m/d/yyyy">
                  <c:v>44468</c:v>
                </c:pt>
                <c:pt idx="554" formatCode="m/d/yyyy">
                  <c:v>44469</c:v>
                </c:pt>
                <c:pt idx="555" formatCode="m/d/yyyy">
                  <c:v>44470</c:v>
                </c:pt>
                <c:pt idx="556" formatCode="m/d/yyyy">
                  <c:v>44471</c:v>
                </c:pt>
                <c:pt idx="557" formatCode="m/d/yyyy">
                  <c:v>44472</c:v>
                </c:pt>
                <c:pt idx="558" formatCode="m/d/yyyy">
                  <c:v>44473</c:v>
                </c:pt>
                <c:pt idx="559" formatCode="m/d/yyyy">
                  <c:v>44474</c:v>
                </c:pt>
                <c:pt idx="560" formatCode="m/d/yyyy">
                  <c:v>44475</c:v>
                </c:pt>
                <c:pt idx="561" formatCode="m/d/yyyy">
                  <c:v>44476</c:v>
                </c:pt>
                <c:pt idx="562" formatCode="m/d/yyyy">
                  <c:v>44477</c:v>
                </c:pt>
                <c:pt idx="563" formatCode="m/d/yyyy">
                  <c:v>44478</c:v>
                </c:pt>
                <c:pt idx="564" formatCode="m/d/yyyy">
                  <c:v>44479</c:v>
                </c:pt>
                <c:pt idx="565" formatCode="m/d/yyyy">
                  <c:v>44480</c:v>
                </c:pt>
                <c:pt idx="566" formatCode="m/d/yyyy">
                  <c:v>44481</c:v>
                </c:pt>
                <c:pt idx="567" formatCode="m/d/yyyy">
                  <c:v>44482</c:v>
                </c:pt>
                <c:pt idx="568" formatCode="m/d/yyyy">
                  <c:v>44483</c:v>
                </c:pt>
                <c:pt idx="569" formatCode="m/d/yyyy">
                  <c:v>44484</c:v>
                </c:pt>
                <c:pt idx="570" formatCode="m/d/yyyy">
                  <c:v>44485</c:v>
                </c:pt>
                <c:pt idx="571" formatCode="m/d/yyyy">
                  <c:v>44486</c:v>
                </c:pt>
                <c:pt idx="572" formatCode="m/d/yyyy">
                  <c:v>44487</c:v>
                </c:pt>
                <c:pt idx="573" formatCode="m/d/yyyy">
                  <c:v>44488</c:v>
                </c:pt>
                <c:pt idx="574" formatCode="m/d/yyyy">
                  <c:v>44489</c:v>
                </c:pt>
                <c:pt idx="575" formatCode="m/d/yyyy">
                  <c:v>44490</c:v>
                </c:pt>
                <c:pt idx="576" formatCode="m/d/yyyy">
                  <c:v>44491</c:v>
                </c:pt>
                <c:pt idx="577" formatCode="m/d/yyyy">
                  <c:v>44492</c:v>
                </c:pt>
                <c:pt idx="578" formatCode="m/d/yyyy">
                  <c:v>44493</c:v>
                </c:pt>
                <c:pt idx="579" formatCode="m/d/yyyy">
                  <c:v>44494</c:v>
                </c:pt>
                <c:pt idx="580" formatCode="m/d/yyyy">
                  <c:v>44495</c:v>
                </c:pt>
                <c:pt idx="581" formatCode="m/d/yyyy">
                  <c:v>44496</c:v>
                </c:pt>
                <c:pt idx="582" formatCode="m/d/yyyy">
                  <c:v>44497</c:v>
                </c:pt>
                <c:pt idx="583" formatCode="m/d/yyyy">
                  <c:v>44498</c:v>
                </c:pt>
                <c:pt idx="584" formatCode="m/d/yyyy">
                  <c:v>44499</c:v>
                </c:pt>
                <c:pt idx="585" formatCode="m/d/yyyy">
                  <c:v>44500</c:v>
                </c:pt>
                <c:pt idx="586" formatCode="m/d/yyyy">
                  <c:v>44501</c:v>
                </c:pt>
                <c:pt idx="587" formatCode="m/d/yyyy">
                  <c:v>44502</c:v>
                </c:pt>
                <c:pt idx="588" formatCode="m/d/yyyy">
                  <c:v>44503</c:v>
                </c:pt>
                <c:pt idx="589" formatCode="m/d/yyyy">
                  <c:v>44504</c:v>
                </c:pt>
                <c:pt idx="590" formatCode="m/d/yyyy">
                  <c:v>44505</c:v>
                </c:pt>
                <c:pt idx="591" formatCode="m/d/yyyy">
                  <c:v>44506</c:v>
                </c:pt>
                <c:pt idx="592" formatCode="m/d/yyyy">
                  <c:v>44507</c:v>
                </c:pt>
                <c:pt idx="593" formatCode="m/d/yyyy">
                  <c:v>44508</c:v>
                </c:pt>
                <c:pt idx="594" formatCode="m/d/yyyy">
                  <c:v>44509</c:v>
                </c:pt>
                <c:pt idx="595" formatCode="m/d/yyyy">
                  <c:v>44510</c:v>
                </c:pt>
                <c:pt idx="596" formatCode="m/d/yyyy">
                  <c:v>44511</c:v>
                </c:pt>
              </c:numCache>
            </c:numRef>
          </c:cat>
          <c:val>
            <c:numRef>
              <c:f>Sheet1!$B$2:$B$1344</c:f>
              <c:numCache>
                <c:formatCode>General</c:formatCode>
                <c:ptCount val="1343"/>
                <c:pt idx="0">
                  <c:v>19</c:v>
                </c:pt>
                <c:pt idx="1">
                  <c:v>25</c:v>
                </c:pt>
                <c:pt idx="2">
                  <c:v>27</c:v>
                </c:pt>
                <c:pt idx="3">
                  <c:v>30</c:v>
                </c:pt>
                <c:pt idx="4">
                  <c:v>31</c:v>
                </c:pt>
                <c:pt idx="5">
                  <c:v>29</c:v>
                </c:pt>
                <c:pt idx="6">
                  <c:v>31</c:v>
                </c:pt>
                <c:pt idx="7">
                  <c:v>38</c:v>
                </c:pt>
                <c:pt idx="8">
                  <c:v>43</c:v>
                </c:pt>
                <c:pt idx="9">
                  <c:v>43</c:v>
                </c:pt>
                <c:pt idx="10">
                  <c:v>41</c:v>
                </c:pt>
                <c:pt idx="11">
                  <c:v>39</c:v>
                </c:pt>
                <c:pt idx="12">
                  <c:v>34</c:v>
                </c:pt>
                <c:pt idx="13">
                  <c:v>37</c:v>
                </c:pt>
                <c:pt idx="14">
                  <c:v>47</c:v>
                </c:pt>
                <c:pt idx="15">
                  <c:v>45</c:v>
                </c:pt>
                <c:pt idx="16">
                  <c:v>43</c:v>
                </c:pt>
                <c:pt idx="17">
                  <c:v>42</c:v>
                </c:pt>
                <c:pt idx="18">
                  <c:v>40</c:v>
                </c:pt>
                <c:pt idx="19">
                  <c:v>45</c:v>
                </c:pt>
                <c:pt idx="20">
                  <c:v>50</c:v>
                </c:pt>
                <c:pt idx="21">
                  <c:v>53</c:v>
                </c:pt>
                <c:pt idx="22">
                  <c:v>44</c:v>
                </c:pt>
                <c:pt idx="23">
                  <c:v>53</c:v>
                </c:pt>
                <c:pt idx="24">
                  <c:v>55</c:v>
                </c:pt>
                <c:pt idx="25">
                  <c:v>61</c:v>
                </c:pt>
                <c:pt idx="26">
                  <c:v>65</c:v>
                </c:pt>
                <c:pt idx="27">
                  <c:v>60</c:v>
                </c:pt>
                <c:pt idx="28">
                  <c:v>61</c:v>
                </c:pt>
                <c:pt idx="29">
                  <c:v>64</c:v>
                </c:pt>
                <c:pt idx="30">
                  <c:v>66</c:v>
                </c:pt>
                <c:pt idx="31">
                  <c:v>65</c:v>
                </c:pt>
                <c:pt idx="32">
                  <c:v>62</c:v>
                </c:pt>
                <c:pt idx="33">
                  <c:v>66</c:v>
                </c:pt>
                <c:pt idx="34">
                  <c:v>63</c:v>
                </c:pt>
                <c:pt idx="35">
                  <c:v>60</c:v>
                </c:pt>
                <c:pt idx="36">
                  <c:v>66</c:v>
                </c:pt>
                <c:pt idx="37">
                  <c:v>65</c:v>
                </c:pt>
                <c:pt idx="38">
                  <c:v>71</c:v>
                </c:pt>
                <c:pt idx="39">
                  <c:v>71</c:v>
                </c:pt>
                <c:pt idx="40">
                  <c:v>69</c:v>
                </c:pt>
                <c:pt idx="41">
                  <c:v>58</c:v>
                </c:pt>
                <c:pt idx="42">
                  <c:v>58</c:v>
                </c:pt>
                <c:pt idx="43">
                  <c:v>62</c:v>
                </c:pt>
                <c:pt idx="44">
                  <c:v>55</c:v>
                </c:pt>
                <c:pt idx="45">
                  <c:v>58</c:v>
                </c:pt>
                <c:pt idx="46">
                  <c:v>59</c:v>
                </c:pt>
                <c:pt idx="47">
                  <c:v>55</c:v>
                </c:pt>
                <c:pt idx="48">
                  <c:v>59</c:v>
                </c:pt>
                <c:pt idx="49">
                  <c:v>56</c:v>
                </c:pt>
                <c:pt idx="50">
                  <c:v>58</c:v>
                </c:pt>
                <c:pt idx="51">
                  <c:v>55</c:v>
                </c:pt>
                <c:pt idx="52">
                  <c:v>56</c:v>
                </c:pt>
                <c:pt idx="53">
                  <c:v>52</c:v>
                </c:pt>
                <c:pt idx="54">
                  <c:v>53</c:v>
                </c:pt>
                <c:pt idx="55">
                  <c:v>54</c:v>
                </c:pt>
                <c:pt idx="56">
                  <c:v>50</c:v>
                </c:pt>
                <c:pt idx="57">
                  <c:v>58</c:v>
                </c:pt>
                <c:pt idx="58">
                  <c:v>56</c:v>
                </c:pt>
                <c:pt idx="59">
                  <c:v>49</c:v>
                </c:pt>
                <c:pt idx="60">
                  <c:v>48</c:v>
                </c:pt>
                <c:pt idx="61">
                  <c:v>46</c:v>
                </c:pt>
                <c:pt idx="62">
                  <c:v>43</c:v>
                </c:pt>
                <c:pt idx="63">
                  <c:v>40</c:v>
                </c:pt>
                <c:pt idx="64">
                  <c:v>37</c:v>
                </c:pt>
                <c:pt idx="65">
                  <c:v>35</c:v>
                </c:pt>
                <c:pt idx="66">
                  <c:v>31</c:v>
                </c:pt>
                <c:pt idx="67">
                  <c:v>30</c:v>
                </c:pt>
                <c:pt idx="68">
                  <c:v>30</c:v>
                </c:pt>
                <c:pt idx="69">
                  <c:v>33</c:v>
                </c:pt>
                <c:pt idx="70">
                  <c:v>29</c:v>
                </c:pt>
                <c:pt idx="71">
                  <c:v>24</c:v>
                </c:pt>
                <c:pt idx="72">
                  <c:v>23</c:v>
                </c:pt>
                <c:pt idx="73">
                  <c:v>24</c:v>
                </c:pt>
                <c:pt idx="74">
                  <c:v>22</c:v>
                </c:pt>
                <c:pt idx="75">
                  <c:v>23</c:v>
                </c:pt>
                <c:pt idx="76">
                  <c:v>20</c:v>
                </c:pt>
                <c:pt idx="77">
                  <c:v>21</c:v>
                </c:pt>
                <c:pt idx="78">
                  <c:v>17</c:v>
                </c:pt>
                <c:pt idx="79">
                  <c:v>20</c:v>
                </c:pt>
                <c:pt idx="80">
                  <c:v>22</c:v>
                </c:pt>
                <c:pt idx="81">
                  <c:v>21</c:v>
                </c:pt>
                <c:pt idx="82">
                  <c:v>23</c:v>
                </c:pt>
                <c:pt idx="83">
                  <c:v>17</c:v>
                </c:pt>
                <c:pt idx="84">
                  <c:v>19</c:v>
                </c:pt>
                <c:pt idx="85">
                  <c:v>15</c:v>
                </c:pt>
                <c:pt idx="86">
                  <c:v>12</c:v>
                </c:pt>
                <c:pt idx="87">
                  <c:v>14</c:v>
                </c:pt>
                <c:pt idx="88">
                  <c:v>14</c:v>
                </c:pt>
                <c:pt idx="89">
                  <c:v>13</c:v>
                </c:pt>
                <c:pt idx="90">
                  <c:v>15</c:v>
                </c:pt>
                <c:pt idx="91">
                  <c:v>15</c:v>
                </c:pt>
                <c:pt idx="92">
                  <c:v>13</c:v>
                </c:pt>
                <c:pt idx="93">
                  <c:v>11</c:v>
                </c:pt>
                <c:pt idx="94">
                  <c:v>8</c:v>
                </c:pt>
                <c:pt idx="95">
                  <c:v>11</c:v>
                </c:pt>
                <c:pt idx="96">
                  <c:v>17</c:v>
                </c:pt>
                <c:pt idx="97">
                  <c:v>17</c:v>
                </c:pt>
                <c:pt idx="98">
                  <c:v>21</c:v>
                </c:pt>
                <c:pt idx="99">
                  <c:v>16</c:v>
                </c:pt>
                <c:pt idx="100">
                  <c:v>12</c:v>
                </c:pt>
                <c:pt idx="101">
                  <c:v>14</c:v>
                </c:pt>
                <c:pt idx="102">
                  <c:v>17</c:v>
                </c:pt>
                <c:pt idx="103">
                  <c:v>16</c:v>
                </c:pt>
                <c:pt idx="104">
                  <c:v>14</c:v>
                </c:pt>
                <c:pt idx="105">
                  <c:v>12</c:v>
                </c:pt>
                <c:pt idx="106">
                  <c:v>17</c:v>
                </c:pt>
                <c:pt idx="107">
                  <c:v>16</c:v>
                </c:pt>
                <c:pt idx="108">
                  <c:v>21</c:v>
                </c:pt>
                <c:pt idx="109">
                  <c:v>21</c:v>
                </c:pt>
                <c:pt idx="110">
                  <c:v>16</c:v>
                </c:pt>
                <c:pt idx="111">
                  <c:v>19</c:v>
                </c:pt>
                <c:pt idx="112">
                  <c:v>21</c:v>
                </c:pt>
                <c:pt idx="113">
                  <c:v>22</c:v>
                </c:pt>
                <c:pt idx="114">
                  <c:v>27</c:v>
                </c:pt>
                <c:pt idx="115">
                  <c:v>25</c:v>
                </c:pt>
                <c:pt idx="116">
                  <c:v>24</c:v>
                </c:pt>
                <c:pt idx="117">
                  <c:v>25</c:v>
                </c:pt>
                <c:pt idx="118">
                  <c:v>21</c:v>
                </c:pt>
                <c:pt idx="119">
                  <c:v>18</c:v>
                </c:pt>
                <c:pt idx="120">
                  <c:v>15</c:v>
                </c:pt>
                <c:pt idx="121">
                  <c:v>22</c:v>
                </c:pt>
                <c:pt idx="122">
                  <c:v>23</c:v>
                </c:pt>
                <c:pt idx="123">
                  <c:v>19</c:v>
                </c:pt>
                <c:pt idx="124">
                  <c:v>17</c:v>
                </c:pt>
                <c:pt idx="125">
                  <c:v>18</c:v>
                </c:pt>
                <c:pt idx="126">
                  <c:v>22</c:v>
                </c:pt>
                <c:pt idx="127">
                  <c:v>22</c:v>
                </c:pt>
                <c:pt idx="128">
                  <c:v>20</c:v>
                </c:pt>
                <c:pt idx="129">
                  <c:v>22</c:v>
                </c:pt>
                <c:pt idx="130">
                  <c:v>23</c:v>
                </c:pt>
                <c:pt idx="131">
                  <c:v>21</c:v>
                </c:pt>
                <c:pt idx="132">
                  <c:v>21</c:v>
                </c:pt>
                <c:pt idx="133">
                  <c:v>22</c:v>
                </c:pt>
                <c:pt idx="134">
                  <c:v>22</c:v>
                </c:pt>
                <c:pt idx="135">
                  <c:v>24</c:v>
                </c:pt>
                <c:pt idx="136">
                  <c:v>19</c:v>
                </c:pt>
                <c:pt idx="137">
                  <c:v>21</c:v>
                </c:pt>
                <c:pt idx="138">
                  <c:v>18</c:v>
                </c:pt>
                <c:pt idx="139">
                  <c:v>17</c:v>
                </c:pt>
                <c:pt idx="140">
                  <c:v>18</c:v>
                </c:pt>
                <c:pt idx="141">
                  <c:v>17</c:v>
                </c:pt>
                <c:pt idx="142">
                  <c:v>18</c:v>
                </c:pt>
                <c:pt idx="143">
                  <c:v>14</c:v>
                </c:pt>
                <c:pt idx="144">
                  <c:v>10</c:v>
                </c:pt>
                <c:pt idx="145">
                  <c:v>10</c:v>
                </c:pt>
                <c:pt idx="146">
                  <c:v>11</c:v>
                </c:pt>
                <c:pt idx="147">
                  <c:v>10</c:v>
                </c:pt>
                <c:pt idx="148">
                  <c:v>11</c:v>
                </c:pt>
                <c:pt idx="149">
                  <c:v>10</c:v>
                </c:pt>
                <c:pt idx="150">
                  <c:v>10</c:v>
                </c:pt>
                <c:pt idx="151">
                  <c:v>13</c:v>
                </c:pt>
                <c:pt idx="152">
                  <c:v>15</c:v>
                </c:pt>
                <c:pt idx="153">
                  <c:v>12</c:v>
                </c:pt>
                <c:pt idx="154">
                  <c:v>12</c:v>
                </c:pt>
                <c:pt idx="155">
                  <c:v>15</c:v>
                </c:pt>
                <c:pt idx="156">
                  <c:v>14</c:v>
                </c:pt>
                <c:pt idx="157">
                  <c:v>14</c:v>
                </c:pt>
                <c:pt idx="158">
                  <c:v>13</c:v>
                </c:pt>
                <c:pt idx="159">
                  <c:v>16</c:v>
                </c:pt>
                <c:pt idx="160">
                  <c:v>15</c:v>
                </c:pt>
                <c:pt idx="161">
                  <c:v>11</c:v>
                </c:pt>
                <c:pt idx="162">
                  <c:v>10</c:v>
                </c:pt>
                <c:pt idx="163">
                  <c:v>10</c:v>
                </c:pt>
                <c:pt idx="164">
                  <c:v>9</c:v>
                </c:pt>
                <c:pt idx="165">
                  <c:v>9</c:v>
                </c:pt>
                <c:pt idx="166">
                  <c:v>9</c:v>
                </c:pt>
                <c:pt idx="167">
                  <c:v>7</c:v>
                </c:pt>
                <c:pt idx="168">
                  <c:v>7</c:v>
                </c:pt>
                <c:pt idx="169">
                  <c:v>11</c:v>
                </c:pt>
                <c:pt idx="170">
                  <c:v>11</c:v>
                </c:pt>
                <c:pt idx="171">
                  <c:v>11</c:v>
                </c:pt>
                <c:pt idx="172">
                  <c:v>10</c:v>
                </c:pt>
                <c:pt idx="173">
                  <c:v>9</c:v>
                </c:pt>
                <c:pt idx="174">
                  <c:v>9</c:v>
                </c:pt>
                <c:pt idx="175">
                  <c:v>8</c:v>
                </c:pt>
                <c:pt idx="176">
                  <c:v>8</c:v>
                </c:pt>
                <c:pt idx="177">
                  <c:v>10</c:v>
                </c:pt>
                <c:pt idx="178">
                  <c:v>11</c:v>
                </c:pt>
                <c:pt idx="179">
                  <c:v>12</c:v>
                </c:pt>
                <c:pt idx="180">
                  <c:v>13</c:v>
                </c:pt>
                <c:pt idx="181">
                  <c:v>14</c:v>
                </c:pt>
                <c:pt idx="182">
                  <c:v>14</c:v>
                </c:pt>
                <c:pt idx="183">
                  <c:v>10</c:v>
                </c:pt>
                <c:pt idx="184">
                  <c:v>9</c:v>
                </c:pt>
                <c:pt idx="185">
                  <c:v>11</c:v>
                </c:pt>
                <c:pt idx="186">
                  <c:v>13</c:v>
                </c:pt>
                <c:pt idx="187">
                  <c:v>14</c:v>
                </c:pt>
                <c:pt idx="188">
                  <c:v>13</c:v>
                </c:pt>
                <c:pt idx="189">
                  <c:v>11</c:v>
                </c:pt>
                <c:pt idx="190">
                  <c:v>14</c:v>
                </c:pt>
                <c:pt idx="191">
                  <c:v>17</c:v>
                </c:pt>
                <c:pt idx="192">
                  <c:v>18</c:v>
                </c:pt>
                <c:pt idx="193">
                  <c:v>22</c:v>
                </c:pt>
                <c:pt idx="194">
                  <c:v>22</c:v>
                </c:pt>
                <c:pt idx="195">
                  <c:v>25</c:v>
                </c:pt>
                <c:pt idx="196">
                  <c:v>26</c:v>
                </c:pt>
                <c:pt idx="197">
                  <c:v>23</c:v>
                </c:pt>
                <c:pt idx="198">
                  <c:v>21</c:v>
                </c:pt>
                <c:pt idx="199">
                  <c:v>17</c:v>
                </c:pt>
                <c:pt idx="200">
                  <c:v>21</c:v>
                </c:pt>
                <c:pt idx="201">
                  <c:v>20</c:v>
                </c:pt>
                <c:pt idx="202">
                  <c:v>19</c:v>
                </c:pt>
                <c:pt idx="203">
                  <c:v>19</c:v>
                </c:pt>
                <c:pt idx="204">
                  <c:v>18</c:v>
                </c:pt>
                <c:pt idx="205">
                  <c:v>19</c:v>
                </c:pt>
                <c:pt idx="206">
                  <c:v>24</c:v>
                </c:pt>
                <c:pt idx="207">
                  <c:v>23</c:v>
                </c:pt>
                <c:pt idx="208">
                  <c:v>22</c:v>
                </c:pt>
                <c:pt idx="209">
                  <c:v>22</c:v>
                </c:pt>
                <c:pt idx="210">
                  <c:v>25</c:v>
                </c:pt>
                <c:pt idx="211">
                  <c:v>25</c:v>
                </c:pt>
                <c:pt idx="212">
                  <c:v>26</c:v>
                </c:pt>
                <c:pt idx="213">
                  <c:v>34</c:v>
                </c:pt>
                <c:pt idx="214">
                  <c:v>38</c:v>
                </c:pt>
                <c:pt idx="215">
                  <c:v>33</c:v>
                </c:pt>
                <c:pt idx="216">
                  <c:v>28</c:v>
                </c:pt>
                <c:pt idx="217">
                  <c:v>30</c:v>
                </c:pt>
                <c:pt idx="218">
                  <c:v>35</c:v>
                </c:pt>
                <c:pt idx="219">
                  <c:v>38</c:v>
                </c:pt>
                <c:pt idx="220">
                  <c:v>48</c:v>
                </c:pt>
                <c:pt idx="221">
                  <c:v>54</c:v>
                </c:pt>
                <c:pt idx="222">
                  <c:v>59</c:v>
                </c:pt>
                <c:pt idx="223">
                  <c:v>57</c:v>
                </c:pt>
                <c:pt idx="224">
                  <c:v>54</c:v>
                </c:pt>
                <c:pt idx="225">
                  <c:v>47</c:v>
                </c:pt>
                <c:pt idx="226">
                  <c:v>44</c:v>
                </c:pt>
                <c:pt idx="227">
                  <c:v>52</c:v>
                </c:pt>
                <c:pt idx="228">
                  <c:v>55</c:v>
                </c:pt>
                <c:pt idx="229">
                  <c:v>55</c:v>
                </c:pt>
                <c:pt idx="230">
                  <c:v>57</c:v>
                </c:pt>
                <c:pt idx="231">
                  <c:v>57</c:v>
                </c:pt>
                <c:pt idx="232">
                  <c:v>54</c:v>
                </c:pt>
                <c:pt idx="233">
                  <c:v>55</c:v>
                </c:pt>
                <c:pt idx="234">
                  <c:v>59</c:v>
                </c:pt>
                <c:pt idx="235">
                  <c:v>59</c:v>
                </c:pt>
                <c:pt idx="236">
                  <c:v>55</c:v>
                </c:pt>
                <c:pt idx="237">
                  <c:v>44</c:v>
                </c:pt>
                <c:pt idx="238">
                  <c:v>49</c:v>
                </c:pt>
                <c:pt idx="239">
                  <c:v>54</c:v>
                </c:pt>
                <c:pt idx="240">
                  <c:v>58</c:v>
                </c:pt>
                <c:pt idx="241">
                  <c:v>54</c:v>
                </c:pt>
                <c:pt idx="242">
                  <c:v>48</c:v>
                </c:pt>
                <c:pt idx="243">
                  <c:v>48</c:v>
                </c:pt>
                <c:pt idx="244">
                  <c:v>45</c:v>
                </c:pt>
                <c:pt idx="245">
                  <c:v>46</c:v>
                </c:pt>
                <c:pt idx="246">
                  <c:v>49</c:v>
                </c:pt>
                <c:pt idx="247">
                  <c:v>53</c:v>
                </c:pt>
                <c:pt idx="248">
                  <c:v>54</c:v>
                </c:pt>
                <c:pt idx="249">
                  <c:v>48</c:v>
                </c:pt>
                <c:pt idx="250">
                  <c:v>50</c:v>
                </c:pt>
                <c:pt idx="251">
                  <c:v>48</c:v>
                </c:pt>
                <c:pt idx="252">
                  <c:v>60</c:v>
                </c:pt>
                <c:pt idx="253">
                  <c:v>69</c:v>
                </c:pt>
                <c:pt idx="254">
                  <c:v>65</c:v>
                </c:pt>
                <c:pt idx="255">
                  <c:v>62</c:v>
                </c:pt>
                <c:pt idx="256">
                  <c:v>62</c:v>
                </c:pt>
                <c:pt idx="257">
                  <c:v>59</c:v>
                </c:pt>
                <c:pt idx="258">
                  <c:v>48</c:v>
                </c:pt>
                <c:pt idx="259">
                  <c:v>42</c:v>
                </c:pt>
                <c:pt idx="260">
                  <c:v>49</c:v>
                </c:pt>
                <c:pt idx="261">
                  <c:v>52</c:v>
                </c:pt>
                <c:pt idx="262">
                  <c:v>49</c:v>
                </c:pt>
                <c:pt idx="263">
                  <c:v>48</c:v>
                </c:pt>
                <c:pt idx="264">
                  <c:v>41</c:v>
                </c:pt>
                <c:pt idx="265">
                  <c:v>47</c:v>
                </c:pt>
                <c:pt idx="266">
                  <c:v>48</c:v>
                </c:pt>
                <c:pt idx="267">
                  <c:v>44</c:v>
                </c:pt>
                <c:pt idx="268">
                  <c:v>41</c:v>
                </c:pt>
                <c:pt idx="269">
                  <c:v>38</c:v>
                </c:pt>
                <c:pt idx="270">
                  <c:v>33</c:v>
                </c:pt>
                <c:pt idx="271">
                  <c:v>36</c:v>
                </c:pt>
                <c:pt idx="272">
                  <c:v>33</c:v>
                </c:pt>
                <c:pt idx="273">
                  <c:v>27</c:v>
                </c:pt>
                <c:pt idx="274">
                  <c:v>24</c:v>
                </c:pt>
                <c:pt idx="275">
                  <c:v>21</c:v>
                </c:pt>
                <c:pt idx="276">
                  <c:v>27</c:v>
                </c:pt>
                <c:pt idx="277">
                  <c:v>34</c:v>
                </c:pt>
                <c:pt idx="278">
                  <c:v>35</c:v>
                </c:pt>
                <c:pt idx="279">
                  <c:v>38</c:v>
                </c:pt>
                <c:pt idx="280">
                  <c:v>42</c:v>
                </c:pt>
                <c:pt idx="281">
                  <c:v>39</c:v>
                </c:pt>
                <c:pt idx="282">
                  <c:v>41</c:v>
                </c:pt>
                <c:pt idx="283">
                  <c:v>38</c:v>
                </c:pt>
                <c:pt idx="284">
                  <c:v>40</c:v>
                </c:pt>
                <c:pt idx="285">
                  <c:v>45</c:v>
                </c:pt>
                <c:pt idx="286">
                  <c:v>38</c:v>
                </c:pt>
                <c:pt idx="287">
                  <c:v>37</c:v>
                </c:pt>
                <c:pt idx="288">
                  <c:v>32</c:v>
                </c:pt>
                <c:pt idx="289">
                  <c:v>33</c:v>
                </c:pt>
                <c:pt idx="290">
                  <c:v>33</c:v>
                </c:pt>
                <c:pt idx="291">
                  <c:v>29</c:v>
                </c:pt>
                <c:pt idx="292">
                  <c:v>28</c:v>
                </c:pt>
                <c:pt idx="293">
                  <c:v>29</c:v>
                </c:pt>
                <c:pt idx="294">
                  <c:v>25</c:v>
                </c:pt>
                <c:pt idx="295">
                  <c:v>27</c:v>
                </c:pt>
                <c:pt idx="296">
                  <c:v>36</c:v>
                </c:pt>
                <c:pt idx="297">
                  <c:v>32</c:v>
                </c:pt>
                <c:pt idx="298">
                  <c:v>28</c:v>
                </c:pt>
                <c:pt idx="299">
                  <c:v>27</c:v>
                </c:pt>
                <c:pt idx="300">
                  <c:v>22</c:v>
                </c:pt>
                <c:pt idx="301">
                  <c:v>23</c:v>
                </c:pt>
                <c:pt idx="302">
                  <c:v>28</c:v>
                </c:pt>
                <c:pt idx="303">
                  <c:v>24</c:v>
                </c:pt>
                <c:pt idx="304">
                  <c:v>23</c:v>
                </c:pt>
                <c:pt idx="305">
                  <c:v>21</c:v>
                </c:pt>
                <c:pt idx="306">
                  <c:v>24</c:v>
                </c:pt>
                <c:pt idx="307">
                  <c:v>27</c:v>
                </c:pt>
                <c:pt idx="308">
                  <c:v>30</c:v>
                </c:pt>
                <c:pt idx="309">
                  <c:v>27</c:v>
                </c:pt>
                <c:pt idx="310">
                  <c:v>24</c:v>
                </c:pt>
                <c:pt idx="311">
                  <c:v>24</c:v>
                </c:pt>
                <c:pt idx="312">
                  <c:v>25</c:v>
                </c:pt>
                <c:pt idx="313">
                  <c:v>23</c:v>
                </c:pt>
                <c:pt idx="314">
                  <c:v>26</c:v>
                </c:pt>
                <c:pt idx="315">
                  <c:v>19</c:v>
                </c:pt>
                <c:pt idx="316">
                  <c:v>19</c:v>
                </c:pt>
                <c:pt idx="317">
                  <c:v>19</c:v>
                </c:pt>
                <c:pt idx="318">
                  <c:v>15</c:v>
                </c:pt>
                <c:pt idx="319">
                  <c:v>16</c:v>
                </c:pt>
                <c:pt idx="320">
                  <c:v>21</c:v>
                </c:pt>
                <c:pt idx="321">
                  <c:v>15</c:v>
                </c:pt>
                <c:pt idx="322">
                  <c:v>19</c:v>
                </c:pt>
                <c:pt idx="323">
                  <c:v>18</c:v>
                </c:pt>
                <c:pt idx="324">
                  <c:v>15</c:v>
                </c:pt>
                <c:pt idx="325">
                  <c:v>14</c:v>
                </c:pt>
                <c:pt idx="326">
                  <c:v>12</c:v>
                </c:pt>
                <c:pt idx="327">
                  <c:v>17</c:v>
                </c:pt>
                <c:pt idx="328">
                  <c:v>16</c:v>
                </c:pt>
                <c:pt idx="329">
                  <c:v>16</c:v>
                </c:pt>
                <c:pt idx="330">
                  <c:v>15</c:v>
                </c:pt>
                <c:pt idx="331">
                  <c:v>17</c:v>
                </c:pt>
                <c:pt idx="332">
                  <c:v>19</c:v>
                </c:pt>
                <c:pt idx="333">
                  <c:v>16</c:v>
                </c:pt>
                <c:pt idx="334">
                  <c:v>12</c:v>
                </c:pt>
                <c:pt idx="335">
                  <c:v>13</c:v>
                </c:pt>
                <c:pt idx="336">
                  <c:v>13</c:v>
                </c:pt>
                <c:pt idx="337">
                  <c:v>15</c:v>
                </c:pt>
                <c:pt idx="338">
                  <c:v>20</c:v>
                </c:pt>
                <c:pt idx="339">
                  <c:v>19</c:v>
                </c:pt>
                <c:pt idx="340">
                  <c:v>16</c:v>
                </c:pt>
                <c:pt idx="341">
                  <c:v>16</c:v>
                </c:pt>
                <c:pt idx="342">
                  <c:v>13</c:v>
                </c:pt>
                <c:pt idx="343">
                  <c:v>11</c:v>
                </c:pt>
                <c:pt idx="344">
                  <c:v>14</c:v>
                </c:pt>
                <c:pt idx="345">
                  <c:v>14</c:v>
                </c:pt>
                <c:pt idx="346">
                  <c:v>14</c:v>
                </c:pt>
                <c:pt idx="347">
                  <c:v>17</c:v>
                </c:pt>
                <c:pt idx="348">
                  <c:v>16</c:v>
                </c:pt>
                <c:pt idx="349">
                  <c:v>11</c:v>
                </c:pt>
                <c:pt idx="350">
                  <c:v>11</c:v>
                </c:pt>
                <c:pt idx="351">
                  <c:v>9</c:v>
                </c:pt>
                <c:pt idx="352">
                  <c:v>12</c:v>
                </c:pt>
                <c:pt idx="353">
                  <c:v>14</c:v>
                </c:pt>
                <c:pt idx="354">
                  <c:v>13</c:v>
                </c:pt>
                <c:pt idx="355">
                  <c:v>11</c:v>
                </c:pt>
                <c:pt idx="356">
                  <c:v>11</c:v>
                </c:pt>
                <c:pt idx="357">
                  <c:v>10</c:v>
                </c:pt>
                <c:pt idx="358">
                  <c:v>12</c:v>
                </c:pt>
                <c:pt idx="359">
                  <c:v>11</c:v>
                </c:pt>
                <c:pt idx="360">
                  <c:v>8</c:v>
                </c:pt>
                <c:pt idx="361">
                  <c:v>9</c:v>
                </c:pt>
                <c:pt idx="362">
                  <c:v>7</c:v>
                </c:pt>
                <c:pt idx="363">
                  <c:v>8</c:v>
                </c:pt>
                <c:pt idx="364">
                  <c:v>7</c:v>
                </c:pt>
                <c:pt idx="365">
                  <c:v>8</c:v>
                </c:pt>
                <c:pt idx="366">
                  <c:v>8</c:v>
                </c:pt>
                <c:pt idx="367">
                  <c:v>11</c:v>
                </c:pt>
                <c:pt idx="368">
                  <c:v>11</c:v>
                </c:pt>
                <c:pt idx="369">
                  <c:v>9</c:v>
                </c:pt>
                <c:pt idx="370">
                  <c:v>9</c:v>
                </c:pt>
                <c:pt idx="371">
                  <c:v>8</c:v>
                </c:pt>
                <c:pt idx="372">
                  <c:v>7</c:v>
                </c:pt>
                <c:pt idx="373">
                  <c:v>9</c:v>
                </c:pt>
                <c:pt idx="374">
                  <c:v>8</c:v>
                </c:pt>
                <c:pt idx="375">
                  <c:v>7</c:v>
                </c:pt>
                <c:pt idx="376">
                  <c:v>6</c:v>
                </c:pt>
                <c:pt idx="377">
                  <c:v>9</c:v>
                </c:pt>
                <c:pt idx="378">
                  <c:v>10</c:v>
                </c:pt>
                <c:pt idx="379">
                  <c:v>13</c:v>
                </c:pt>
                <c:pt idx="380">
                  <c:v>13</c:v>
                </c:pt>
                <c:pt idx="381">
                  <c:v>14</c:v>
                </c:pt>
                <c:pt idx="382">
                  <c:v>12</c:v>
                </c:pt>
                <c:pt idx="383">
                  <c:v>13</c:v>
                </c:pt>
                <c:pt idx="384">
                  <c:v>12</c:v>
                </c:pt>
                <c:pt idx="385">
                  <c:v>11</c:v>
                </c:pt>
                <c:pt idx="386">
                  <c:v>16</c:v>
                </c:pt>
                <c:pt idx="387">
                  <c:v>17</c:v>
                </c:pt>
                <c:pt idx="388">
                  <c:v>15</c:v>
                </c:pt>
                <c:pt idx="389">
                  <c:v>11</c:v>
                </c:pt>
                <c:pt idx="390">
                  <c:v>12</c:v>
                </c:pt>
                <c:pt idx="391">
                  <c:v>15</c:v>
                </c:pt>
                <c:pt idx="392">
                  <c:v>14</c:v>
                </c:pt>
                <c:pt idx="393">
                  <c:v>13</c:v>
                </c:pt>
                <c:pt idx="394">
                  <c:v>16</c:v>
                </c:pt>
                <c:pt idx="395">
                  <c:v>14</c:v>
                </c:pt>
                <c:pt idx="396">
                  <c:v>11</c:v>
                </c:pt>
                <c:pt idx="397">
                  <c:v>18</c:v>
                </c:pt>
                <c:pt idx="398">
                  <c:v>21</c:v>
                </c:pt>
                <c:pt idx="399">
                  <c:v>25</c:v>
                </c:pt>
                <c:pt idx="400">
                  <c:v>24</c:v>
                </c:pt>
                <c:pt idx="401">
                  <c:v>23</c:v>
                </c:pt>
                <c:pt idx="402">
                  <c:v>20</c:v>
                </c:pt>
                <c:pt idx="403">
                  <c:v>18</c:v>
                </c:pt>
                <c:pt idx="404">
                  <c:v>23</c:v>
                </c:pt>
                <c:pt idx="405">
                  <c:v>22</c:v>
                </c:pt>
                <c:pt idx="406">
                  <c:v>22</c:v>
                </c:pt>
                <c:pt idx="407">
                  <c:v>18</c:v>
                </c:pt>
                <c:pt idx="408">
                  <c:v>20</c:v>
                </c:pt>
                <c:pt idx="409">
                  <c:v>24</c:v>
                </c:pt>
                <c:pt idx="410">
                  <c:v>18</c:v>
                </c:pt>
                <c:pt idx="411">
                  <c:v>19</c:v>
                </c:pt>
                <c:pt idx="412">
                  <c:v>16</c:v>
                </c:pt>
                <c:pt idx="413">
                  <c:v>14</c:v>
                </c:pt>
                <c:pt idx="414">
                  <c:v>12</c:v>
                </c:pt>
                <c:pt idx="415">
                  <c:v>11</c:v>
                </c:pt>
                <c:pt idx="416">
                  <c:v>13</c:v>
                </c:pt>
                <c:pt idx="417">
                  <c:v>12</c:v>
                </c:pt>
                <c:pt idx="418">
                  <c:v>18</c:v>
                </c:pt>
                <c:pt idx="419">
                  <c:v>19</c:v>
                </c:pt>
                <c:pt idx="420">
                  <c:v>12</c:v>
                </c:pt>
                <c:pt idx="421">
                  <c:v>14</c:v>
                </c:pt>
                <c:pt idx="422">
                  <c:v>23</c:v>
                </c:pt>
                <c:pt idx="423">
                  <c:v>16</c:v>
                </c:pt>
                <c:pt idx="424">
                  <c:v>19</c:v>
                </c:pt>
                <c:pt idx="425">
                  <c:v>19</c:v>
                </c:pt>
                <c:pt idx="426">
                  <c:v>16</c:v>
                </c:pt>
                <c:pt idx="427">
                  <c:v>18</c:v>
                </c:pt>
                <c:pt idx="428">
                  <c:v>19</c:v>
                </c:pt>
                <c:pt idx="429">
                  <c:v>20</c:v>
                </c:pt>
                <c:pt idx="430">
                  <c:v>16</c:v>
                </c:pt>
                <c:pt idx="431">
                  <c:v>10</c:v>
                </c:pt>
                <c:pt idx="432">
                  <c:v>9</c:v>
                </c:pt>
                <c:pt idx="433">
                  <c:v>10</c:v>
                </c:pt>
                <c:pt idx="434">
                  <c:v>8</c:v>
                </c:pt>
                <c:pt idx="435">
                  <c:v>8</c:v>
                </c:pt>
                <c:pt idx="436">
                  <c:v>6</c:v>
                </c:pt>
                <c:pt idx="437">
                  <c:v>8</c:v>
                </c:pt>
                <c:pt idx="438">
                  <c:v>9</c:v>
                </c:pt>
                <c:pt idx="439">
                  <c:v>10</c:v>
                </c:pt>
                <c:pt idx="440">
                  <c:v>8</c:v>
                </c:pt>
                <c:pt idx="441">
                  <c:v>8</c:v>
                </c:pt>
                <c:pt idx="442">
                  <c:v>9</c:v>
                </c:pt>
                <c:pt idx="443">
                  <c:v>6</c:v>
                </c:pt>
                <c:pt idx="444">
                  <c:v>6</c:v>
                </c:pt>
                <c:pt idx="445">
                  <c:v>5</c:v>
                </c:pt>
                <c:pt idx="446">
                  <c:v>5</c:v>
                </c:pt>
                <c:pt idx="447">
                  <c:v>4</c:v>
                </c:pt>
                <c:pt idx="448">
                  <c:v>3</c:v>
                </c:pt>
                <c:pt idx="449">
                  <c:v>4</c:v>
                </c:pt>
                <c:pt idx="450">
                  <c:v>3</c:v>
                </c:pt>
                <c:pt idx="451">
                  <c:v>5</c:v>
                </c:pt>
                <c:pt idx="452">
                  <c:v>7</c:v>
                </c:pt>
                <c:pt idx="453">
                  <c:v>5</c:v>
                </c:pt>
                <c:pt idx="454">
                  <c:v>3</c:v>
                </c:pt>
                <c:pt idx="455">
                  <c:v>4</c:v>
                </c:pt>
                <c:pt idx="456">
                  <c:v>2</c:v>
                </c:pt>
                <c:pt idx="457">
                  <c:v>2</c:v>
                </c:pt>
                <c:pt idx="458">
                  <c:v>1</c:v>
                </c:pt>
                <c:pt idx="459">
                  <c:v>1</c:v>
                </c:pt>
                <c:pt idx="460">
                  <c:v>0</c:v>
                </c:pt>
                <c:pt idx="461">
                  <c:v>2</c:v>
                </c:pt>
                <c:pt idx="462">
                  <c:v>4</c:v>
                </c:pt>
                <c:pt idx="463">
                  <c:v>4</c:v>
                </c:pt>
                <c:pt idx="464">
                  <c:v>3</c:v>
                </c:pt>
                <c:pt idx="465">
                  <c:v>3</c:v>
                </c:pt>
                <c:pt idx="466">
                  <c:v>3</c:v>
                </c:pt>
                <c:pt idx="467">
                  <c:v>4</c:v>
                </c:pt>
                <c:pt idx="468">
                  <c:v>4</c:v>
                </c:pt>
                <c:pt idx="469">
                  <c:v>5</c:v>
                </c:pt>
                <c:pt idx="470">
                  <c:v>8</c:v>
                </c:pt>
                <c:pt idx="471">
                  <c:v>7</c:v>
                </c:pt>
                <c:pt idx="472">
                  <c:v>6</c:v>
                </c:pt>
                <c:pt idx="473">
                  <c:v>6</c:v>
                </c:pt>
                <c:pt idx="474">
                  <c:v>5</c:v>
                </c:pt>
                <c:pt idx="475">
                  <c:v>6</c:v>
                </c:pt>
                <c:pt idx="476">
                  <c:v>5</c:v>
                </c:pt>
                <c:pt idx="477">
                  <c:v>6</c:v>
                </c:pt>
                <c:pt idx="478">
                  <c:v>8</c:v>
                </c:pt>
                <c:pt idx="479">
                  <c:v>7</c:v>
                </c:pt>
                <c:pt idx="480">
                  <c:v>5</c:v>
                </c:pt>
                <c:pt idx="481">
                  <c:v>6</c:v>
                </c:pt>
                <c:pt idx="482">
                  <c:v>7</c:v>
                </c:pt>
                <c:pt idx="483">
                  <c:v>8</c:v>
                </c:pt>
                <c:pt idx="484">
                  <c:v>10</c:v>
                </c:pt>
                <c:pt idx="485">
                  <c:v>10</c:v>
                </c:pt>
                <c:pt idx="486">
                  <c:v>9</c:v>
                </c:pt>
                <c:pt idx="487">
                  <c:v>12</c:v>
                </c:pt>
                <c:pt idx="488">
                  <c:v>12</c:v>
                </c:pt>
                <c:pt idx="489">
                  <c:v>12</c:v>
                </c:pt>
                <c:pt idx="490">
                  <c:v>8</c:v>
                </c:pt>
                <c:pt idx="491">
                  <c:v>7</c:v>
                </c:pt>
                <c:pt idx="492">
                  <c:v>8</c:v>
                </c:pt>
                <c:pt idx="493">
                  <c:v>6</c:v>
                </c:pt>
                <c:pt idx="494">
                  <c:v>4</c:v>
                </c:pt>
                <c:pt idx="495">
                  <c:v>8</c:v>
                </c:pt>
                <c:pt idx="496">
                  <c:v>11</c:v>
                </c:pt>
                <c:pt idx="497">
                  <c:v>7</c:v>
                </c:pt>
                <c:pt idx="498">
                  <c:v>9</c:v>
                </c:pt>
                <c:pt idx="499">
                  <c:v>10</c:v>
                </c:pt>
                <c:pt idx="500">
                  <c:v>13</c:v>
                </c:pt>
                <c:pt idx="501">
                  <c:v>11</c:v>
                </c:pt>
                <c:pt idx="502">
                  <c:v>12</c:v>
                </c:pt>
                <c:pt idx="503">
                  <c:v>13</c:v>
                </c:pt>
                <c:pt idx="504">
                  <c:v>13</c:v>
                </c:pt>
                <c:pt idx="505">
                  <c:v>9</c:v>
                </c:pt>
                <c:pt idx="506">
                  <c:v>8</c:v>
                </c:pt>
                <c:pt idx="507">
                  <c:v>7</c:v>
                </c:pt>
                <c:pt idx="508">
                  <c:v>9</c:v>
                </c:pt>
                <c:pt idx="509">
                  <c:v>8</c:v>
                </c:pt>
                <c:pt idx="510">
                  <c:v>11</c:v>
                </c:pt>
                <c:pt idx="511">
                  <c:v>10</c:v>
                </c:pt>
                <c:pt idx="512">
                  <c:v>17</c:v>
                </c:pt>
                <c:pt idx="513">
                  <c:v>19</c:v>
                </c:pt>
                <c:pt idx="514">
                  <c:v>17</c:v>
                </c:pt>
                <c:pt idx="515">
                  <c:v>17</c:v>
                </c:pt>
                <c:pt idx="516">
                  <c:v>16</c:v>
                </c:pt>
                <c:pt idx="517">
                  <c:v>16</c:v>
                </c:pt>
                <c:pt idx="518">
                  <c:v>16</c:v>
                </c:pt>
                <c:pt idx="519">
                  <c:v>19</c:v>
                </c:pt>
                <c:pt idx="520">
                  <c:v>19</c:v>
                </c:pt>
                <c:pt idx="521">
                  <c:v>23</c:v>
                </c:pt>
                <c:pt idx="522">
                  <c:v>24</c:v>
                </c:pt>
                <c:pt idx="523">
                  <c:v>24</c:v>
                </c:pt>
                <c:pt idx="524">
                  <c:v>20</c:v>
                </c:pt>
                <c:pt idx="525">
                  <c:v>19</c:v>
                </c:pt>
                <c:pt idx="526">
                  <c:v>22</c:v>
                </c:pt>
                <c:pt idx="527">
                  <c:v>24</c:v>
                </c:pt>
                <c:pt idx="528">
                  <c:v>20</c:v>
                </c:pt>
                <c:pt idx="529">
                  <c:v>19</c:v>
                </c:pt>
                <c:pt idx="530">
                  <c:v>23</c:v>
                </c:pt>
                <c:pt idx="531">
                  <c:v>23</c:v>
                </c:pt>
                <c:pt idx="532">
                  <c:v>18</c:v>
                </c:pt>
                <c:pt idx="533">
                  <c:v>17</c:v>
                </c:pt>
                <c:pt idx="534">
                  <c:v>17</c:v>
                </c:pt>
                <c:pt idx="535">
                  <c:v>16</c:v>
                </c:pt>
                <c:pt idx="536">
                  <c:v>16</c:v>
                </c:pt>
                <c:pt idx="537">
                  <c:v>21</c:v>
                </c:pt>
                <c:pt idx="538">
                  <c:v>21</c:v>
                </c:pt>
                <c:pt idx="539">
                  <c:v>23</c:v>
                </c:pt>
                <c:pt idx="540">
                  <c:v>22</c:v>
                </c:pt>
                <c:pt idx="541">
                  <c:v>24</c:v>
                </c:pt>
                <c:pt idx="542">
                  <c:v>20</c:v>
                </c:pt>
                <c:pt idx="543">
                  <c:v>18</c:v>
                </c:pt>
                <c:pt idx="544">
                  <c:v>20</c:v>
                </c:pt>
                <c:pt idx="545">
                  <c:v>19</c:v>
                </c:pt>
                <c:pt idx="546">
                  <c:v>19</c:v>
                </c:pt>
                <c:pt idx="547">
                  <c:v>25</c:v>
                </c:pt>
                <c:pt idx="548">
                  <c:v>25</c:v>
                </c:pt>
                <c:pt idx="549">
                  <c:v>25</c:v>
                </c:pt>
                <c:pt idx="550">
                  <c:v>25</c:v>
                </c:pt>
                <c:pt idx="551">
                  <c:v>26</c:v>
                </c:pt>
                <c:pt idx="552">
                  <c:v>19</c:v>
                </c:pt>
                <c:pt idx="553">
                  <c:v>18</c:v>
                </c:pt>
                <c:pt idx="554">
                  <c:v>15</c:v>
                </c:pt>
                <c:pt idx="555">
                  <c:v>18</c:v>
                </c:pt>
                <c:pt idx="556">
                  <c:v>19</c:v>
                </c:pt>
                <c:pt idx="557">
                  <c:v>20</c:v>
                </c:pt>
                <c:pt idx="558">
                  <c:v>15</c:v>
                </c:pt>
                <c:pt idx="559">
                  <c:v>19</c:v>
                </c:pt>
                <c:pt idx="560">
                  <c:v>31</c:v>
                </c:pt>
                <c:pt idx="561">
                  <c:v>30</c:v>
                </c:pt>
                <c:pt idx="562">
                  <c:v>23</c:v>
                </c:pt>
                <c:pt idx="563">
                  <c:v>23</c:v>
                </c:pt>
                <c:pt idx="564">
                  <c:v>22</c:v>
                </c:pt>
                <c:pt idx="565">
                  <c:v>23</c:v>
                </c:pt>
                <c:pt idx="566">
                  <c:v>18</c:v>
                </c:pt>
                <c:pt idx="567">
                  <c:v>19</c:v>
                </c:pt>
                <c:pt idx="568">
                  <c:v>19</c:v>
                </c:pt>
                <c:pt idx="569">
                  <c:v>18</c:v>
                </c:pt>
                <c:pt idx="570">
                  <c:v>15</c:v>
                </c:pt>
                <c:pt idx="571">
                  <c:v>13</c:v>
                </c:pt>
                <c:pt idx="572">
                  <c:v>12</c:v>
                </c:pt>
                <c:pt idx="573">
                  <c:v>13</c:v>
                </c:pt>
                <c:pt idx="574">
                  <c:v>17</c:v>
                </c:pt>
                <c:pt idx="575">
                  <c:v>20</c:v>
                </c:pt>
                <c:pt idx="576">
                  <c:v>18</c:v>
                </c:pt>
                <c:pt idx="577">
                  <c:v>21</c:v>
                </c:pt>
                <c:pt idx="578">
                  <c:v>23</c:v>
                </c:pt>
                <c:pt idx="579">
                  <c:v>20</c:v>
                </c:pt>
                <c:pt idx="580">
                  <c:v>25</c:v>
                </c:pt>
                <c:pt idx="581">
                  <c:v>32</c:v>
                </c:pt>
                <c:pt idx="582">
                  <c:v>35</c:v>
                </c:pt>
                <c:pt idx="583">
                  <c:v>35</c:v>
                </c:pt>
                <c:pt idx="584">
                  <c:v>38</c:v>
                </c:pt>
                <c:pt idx="585">
                  <c:v>40</c:v>
                </c:pt>
                <c:pt idx="586">
                  <c:v>37</c:v>
                </c:pt>
                <c:pt idx="587">
                  <c:v>40</c:v>
                </c:pt>
                <c:pt idx="588">
                  <c:v>44</c:v>
                </c:pt>
                <c:pt idx="589">
                  <c:v>38</c:v>
                </c:pt>
                <c:pt idx="590">
                  <c:v>42</c:v>
                </c:pt>
                <c:pt idx="591">
                  <c:v>45</c:v>
                </c:pt>
                <c:pt idx="592">
                  <c:v>40</c:v>
                </c:pt>
                <c:pt idx="593">
                  <c:v>46</c:v>
                </c:pt>
                <c:pt idx="594">
                  <c:v>36</c:v>
                </c:pt>
                <c:pt idx="595">
                  <c:v>32</c:v>
                </c:pt>
                <c:pt idx="596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F78-4F84-992D-1BC84AE575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Floor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Sheet1!$A$2:$A$1344</c:f>
              <c:numCache>
                <c:formatCode>m/d/yy;@</c:formatCode>
                <c:ptCount val="1343"/>
                <c:pt idx="0">
                  <c:v>43915</c:v>
                </c:pt>
                <c:pt idx="1">
                  <c:v>43916</c:v>
                </c:pt>
                <c:pt idx="2">
                  <c:v>43917</c:v>
                </c:pt>
                <c:pt idx="3">
                  <c:v>43918</c:v>
                </c:pt>
                <c:pt idx="4">
                  <c:v>43919</c:v>
                </c:pt>
                <c:pt idx="5">
                  <c:v>43920</c:v>
                </c:pt>
                <c:pt idx="6">
                  <c:v>43921</c:v>
                </c:pt>
                <c:pt idx="7">
                  <c:v>43922</c:v>
                </c:pt>
                <c:pt idx="8">
                  <c:v>43923</c:v>
                </c:pt>
                <c:pt idx="9">
                  <c:v>43924</c:v>
                </c:pt>
                <c:pt idx="10">
                  <c:v>43925</c:v>
                </c:pt>
                <c:pt idx="11">
                  <c:v>43926</c:v>
                </c:pt>
                <c:pt idx="12">
                  <c:v>43927</c:v>
                </c:pt>
                <c:pt idx="13">
                  <c:v>43928</c:v>
                </c:pt>
                <c:pt idx="14">
                  <c:v>43929</c:v>
                </c:pt>
                <c:pt idx="15">
                  <c:v>43930</c:v>
                </c:pt>
                <c:pt idx="16">
                  <c:v>43931</c:v>
                </c:pt>
                <c:pt idx="17">
                  <c:v>43932</c:v>
                </c:pt>
                <c:pt idx="18">
                  <c:v>43933</c:v>
                </c:pt>
                <c:pt idx="19">
                  <c:v>43934</c:v>
                </c:pt>
                <c:pt idx="20">
                  <c:v>43935</c:v>
                </c:pt>
                <c:pt idx="21">
                  <c:v>43936</c:v>
                </c:pt>
                <c:pt idx="22">
                  <c:v>43937</c:v>
                </c:pt>
                <c:pt idx="23">
                  <c:v>43938</c:v>
                </c:pt>
                <c:pt idx="24">
                  <c:v>43939</c:v>
                </c:pt>
                <c:pt idx="25">
                  <c:v>43940</c:v>
                </c:pt>
                <c:pt idx="26">
                  <c:v>43941</c:v>
                </c:pt>
                <c:pt idx="27">
                  <c:v>43942</c:v>
                </c:pt>
                <c:pt idx="28">
                  <c:v>43943</c:v>
                </c:pt>
                <c:pt idx="29">
                  <c:v>43944</c:v>
                </c:pt>
                <c:pt idx="30">
                  <c:v>43945</c:v>
                </c:pt>
                <c:pt idx="31">
                  <c:v>43946</c:v>
                </c:pt>
                <c:pt idx="32">
                  <c:v>43947</c:v>
                </c:pt>
                <c:pt idx="33">
                  <c:v>43948</c:v>
                </c:pt>
                <c:pt idx="34">
                  <c:v>43949</c:v>
                </c:pt>
                <c:pt idx="35">
                  <c:v>43950</c:v>
                </c:pt>
                <c:pt idx="36">
                  <c:v>43951</c:v>
                </c:pt>
                <c:pt idx="37">
                  <c:v>43952</c:v>
                </c:pt>
                <c:pt idx="38">
                  <c:v>43953</c:v>
                </c:pt>
                <c:pt idx="39">
                  <c:v>43954</c:v>
                </c:pt>
                <c:pt idx="40">
                  <c:v>43955</c:v>
                </c:pt>
                <c:pt idx="41">
                  <c:v>43956</c:v>
                </c:pt>
                <c:pt idx="42">
                  <c:v>43957</c:v>
                </c:pt>
                <c:pt idx="43">
                  <c:v>43958</c:v>
                </c:pt>
                <c:pt idx="44">
                  <c:v>43959</c:v>
                </c:pt>
                <c:pt idx="45">
                  <c:v>43960</c:v>
                </c:pt>
                <c:pt idx="46">
                  <c:v>43961</c:v>
                </c:pt>
                <c:pt idx="47">
                  <c:v>43962</c:v>
                </c:pt>
                <c:pt idx="48">
                  <c:v>43963</c:v>
                </c:pt>
                <c:pt idx="49">
                  <c:v>43964</c:v>
                </c:pt>
                <c:pt idx="50">
                  <c:v>43965</c:v>
                </c:pt>
                <c:pt idx="51">
                  <c:v>43966</c:v>
                </c:pt>
                <c:pt idx="52">
                  <c:v>43967</c:v>
                </c:pt>
                <c:pt idx="53">
                  <c:v>43968</c:v>
                </c:pt>
                <c:pt idx="54">
                  <c:v>43969</c:v>
                </c:pt>
                <c:pt idx="55">
                  <c:v>43970</c:v>
                </c:pt>
                <c:pt idx="56">
                  <c:v>43971</c:v>
                </c:pt>
                <c:pt idx="57">
                  <c:v>43972</c:v>
                </c:pt>
                <c:pt idx="58">
                  <c:v>43973</c:v>
                </c:pt>
                <c:pt idx="59">
                  <c:v>43974</c:v>
                </c:pt>
                <c:pt idx="60">
                  <c:v>43975</c:v>
                </c:pt>
                <c:pt idx="61">
                  <c:v>43976</c:v>
                </c:pt>
                <c:pt idx="62">
                  <c:v>43977</c:v>
                </c:pt>
                <c:pt idx="63">
                  <c:v>43978</c:v>
                </c:pt>
                <c:pt idx="64">
                  <c:v>43979</c:v>
                </c:pt>
                <c:pt idx="65">
                  <c:v>43980</c:v>
                </c:pt>
                <c:pt idx="66">
                  <c:v>43981</c:v>
                </c:pt>
                <c:pt idx="67">
                  <c:v>43982</c:v>
                </c:pt>
                <c:pt idx="68">
                  <c:v>43983</c:v>
                </c:pt>
                <c:pt idx="69">
                  <c:v>43984</c:v>
                </c:pt>
                <c:pt idx="70">
                  <c:v>43985</c:v>
                </c:pt>
                <c:pt idx="71">
                  <c:v>43986</c:v>
                </c:pt>
                <c:pt idx="72">
                  <c:v>43987</c:v>
                </c:pt>
                <c:pt idx="73">
                  <c:v>43988</c:v>
                </c:pt>
                <c:pt idx="74">
                  <c:v>43989</c:v>
                </c:pt>
                <c:pt idx="75">
                  <c:v>43990</c:v>
                </c:pt>
                <c:pt idx="76">
                  <c:v>43991</c:v>
                </c:pt>
                <c:pt idx="77">
                  <c:v>43992</c:v>
                </c:pt>
                <c:pt idx="78">
                  <c:v>43993</c:v>
                </c:pt>
                <c:pt idx="79">
                  <c:v>43994</c:v>
                </c:pt>
                <c:pt idx="80">
                  <c:v>43995</c:v>
                </c:pt>
                <c:pt idx="81">
                  <c:v>43996</c:v>
                </c:pt>
                <c:pt idx="82">
                  <c:v>43997</c:v>
                </c:pt>
                <c:pt idx="83">
                  <c:v>43998</c:v>
                </c:pt>
                <c:pt idx="84">
                  <c:v>43999</c:v>
                </c:pt>
                <c:pt idx="85">
                  <c:v>44000</c:v>
                </c:pt>
                <c:pt idx="86">
                  <c:v>44001</c:v>
                </c:pt>
                <c:pt idx="87">
                  <c:v>44002</c:v>
                </c:pt>
                <c:pt idx="88">
                  <c:v>44003</c:v>
                </c:pt>
                <c:pt idx="89">
                  <c:v>44004</c:v>
                </c:pt>
                <c:pt idx="90">
                  <c:v>44005</c:v>
                </c:pt>
                <c:pt idx="91">
                  <c:v>44006</c:v>
                </c:pt>
                <c:pt idx="92">
                  <c:v>44007</c:v>
                </c:pt>
                <c:pt idx="93">
                  <c:v>44008</c:v>
                </c:pt>
                <c:pt idx="94">
                  <c:v>44009</c:v>
                </c:pt>
                <c:pt idx="95">
                  <c:v>44010</c:v>
                </c:pt>
                <c:pt idx="96">
                  <c:v>44011</c:v>
                </c:pt>
                <c:pt idx="97">
                  <c:v>44012</c:v>
                </c:pt>
                <c:pt idx="98">
                  <c:v>44013</c:v>
                </c:pt>
                <c:pt idx="99">
                  <c:v>44014</c:v>
                </c:pt>
                <c:pt idx="100">
                  <c:v>44015</c:v>
                </c:pt>
                <c:pt idx="101">
                  <c:v>44016</c:v>
                </c:pt>
                <c:pt idx="102">
                  <c:v>44017</c:v>
                </c:pt>
                <c:pt idx="103">
                  <c:v>44018</c:v>
                </c:pt>
                <c:pt idx="104">
                  <c:v>44019</c:v>
                </c:pt>
                <c:pt idx="105">
                  <c:v>44020</c:v>
                </c:pt>
                <c:pt idx="106">
                  <c:v>44021</c:v>
                </c:pt>
                <c:pt idx="107">
                  <c:v>44022</c:v>
                </c:pt>
                <c:pt idx="108">
                  <c:v>44023</c:v>
                </c:pt>
                <c:pt idx="109" formatCode="m/d/yyyy">
                  <c:v>44024</c:v>
                </c:pt>
                <c:pt idx="110" formatCode="m/d/yyyy">
                  <c:v>44025</c:v>
                </c:pt>
                <c:pt idx="111" formatCode="m/d/yyyy">
                  <c:v>44026</c:v>
                </c:pt>
                <c:pt idx="112" formatCode="m/d/yyyy">
                  <c:v>44027</c:v>
                </c:pt>
                <c:pt idx="113" formatCode="m/d/yyyy">
                  <c:v>44028</c:v>
                </c:pt>
                <c:pt idx="114" formatCode="m/d/yyyy">
                  <c:v>44029</c:v>
                </c:pt>
                <c:pt idx="115" formatCode="m/d/yyyy">
                  <c:v>44030</c:v>
                </c:pt>
                <c:pt idx="116" formatCode="m/d/yyyy">
                  <c:v>44031</c:v>
                </c:pt>
                <c:pt idx="117" formatCode="m/d/yyyy">
                  <c:v>44032</c:v>
                </c:pt>
                <c:pt idx="118" formatCode="m/d/yyyy">
                  <c:v>44033</c:v>
                </c:pt>
                <c:pt idx="119" formatCode="m/d/yyyy">
                  <c:v>44034</c:v>
                </c:pt>
                <c:pt idx="120" formatCode="m/d/yyyy">
                  <c:v>44035</c:v>
                </c:pt>
                <c:pt idx="121" formatCode="m/d/yyyy">
                  <c:v>44036</c:v>
                </c:pt>
                <c:pt idx="122" formatCode="m/d/yyyy">
                  <c:v>44037</c:v>
                </c:pt>
                <c:pt idx="123" formatCode="m/d/yyyy">
                  <c:v>44038</c:v>
                </c:pt>
                <c:pt idx="124" formatCode="m/d/yyyy">
                  <c:v>44039</c:v>
                </c:pt>
                <c:pt idx="125" formatCode="m/d/yyyy">
                  <c:v>44040</c:v>
                </c:pt>
                <c:pt idx="126" formatCode="m/d/yyyy">
                  <c:v>44041</c:v>
                </c:pt>
                <c:pt idx="127" formatCode="m/d/yyyy">
                  <c:v>44042</c:v>
                </c:pt>
                <c:pt idx="128" formatCode="m/d/yyyy">
                  <c:v>44043</c:v>
                </c:pt>
                <c:pt idx="129" formatCode="m/d/yyyy">
                  <c:v>44044</c:v>
                </c:pt>
                <c:pt idx="130" formatCode="m/d/yyyy">
                  <c:v>44045</c:v>
                </c:pt>
                <c:pt idx="131" formatCode="m/d/yyyy">
                  <c:v>44046</c:v>
                </c:pt>
                <c:pt idx="132" formatCode="m/d/yyyy">
                  <c:v>44047</c:v>
                </c:pt>
                <c:pt idx="133" formatCode="m/d/yyyy">
                  <c:v>44048</c:v>
                </c:pt>
                <c:pt idx="134" formatCode="m/d/yyyy">
                  <c:v>44049</c:v>
                </c:pt>
                <c:pt idx="135" formatCode="m/d/yyyy">
                  <c:v>44050</c:v>
                </c:pt>
                <c:pt idx="136" formatCode="m/d/yyyy">
                  <c:v>44051</c:v>
                </c:pt>
                <c:pt idx="137" formatCode="m/d/yyyy">
                  <c:v>44052</c:v>
                </c:pt>
                <c:pt idx="138" formatCode="m/d/yyyy">
                  <c:v>44053</c:v>
                </c:pt>
                <c:pt idx="139" formatCode="m/d/yyyy">
                  <c:v>44054</c:v>
                </c:pt>
                <c:pt idx="140" formatCode="m/d/yyyy">
                  <c:v>44055</c:v>
                </c:pt>
                <c:pt idx="141" formatCode="m/d/yyyy">
                  <c:v>44056</c:v>
                </c:pt>
                <c:pt idx="142" formatCode="m/d/yyyy">
                  <c:v>44057</c:v>
                </c:pt>
                <c:pt idx="143" formatCode="m/d/yyyy">
                  <c:v>44058</c:v>
                </c:pt>
                <c:pt idx="144" formatCode="m/d/yyyy">
                  <c:v>44059</c:v>
                </c:pt>
                <c:pt idx="145" formatCode="m/d/yyyy">
                  <c:v>44060</c:v>
                </c:pt>
                <c:pt idx="146" formatCode="m/d/yyyy">
                  <c:v>44061</c:v>
                </c:pt>
                <c:pt idx="147" formatCode="m/d/yyyy">
                  <c:v>44062</c:v>
                </c:pt>
                <c:pt idx="148" formatCode="m/d/yyyy">
                  <c:v>44063</c:v>
                </c:pt>
                <c:pt idx="149" formatCode="m/d/yyyy">
                  <c:v>44064</c:v>
                </c:pt>
                <c:pt idx="150" formatCode="m/d/yyyy">
                  <c:v>44065</c:v>
                </c:pt>
                <c:pt idx="151" formatCode="m/d/yyyy">
                  <c:v>44066</c:v>
                </c:pt>
                <c:pt idx="152" formatCode="m/d/yyyy">
                  <c:v>44067</c:v>
                </c:pt>
                <c:pt idx="153" formatCode="m/d/yyyy">
                  <c:v>44068</c:v>
                </c:pt>
                <c:pt idx="154" formatCode="m/d/yyyy">
                  <c:v>44069</c:v>
                </c:pt>
                <c:pt idx="155" formatCode="m/d/yyyy">
                  <c:v>44070</c:v>
                </c:pt>
                <c:pt idx="156" formatCode="m/d/yyyy">
                  <c:v>44071</c:v>
                </c:pt>
                <c:pt idx="157" formatCode="m/d/yyyy">
                  <c:v>44072</c:v>
                </c:pt>
                <c:pt idx="158" formatCode="m/d/yyyy">
                  <c:v>44073</c:v>
                </c:pt>
                <c:pt idx="159" formatCode="m/d/yyyy">
                  <c:v>44074</c:v>
                </c:pt>
                <c:pt idx="160" formatCode="m/d/yyyy">
                  <c:v>44075</c:v>
                </c:pt>
                <c:pt idx="161" formatCode="m/d/yyyy">
                  <c:v>44076</c:v>
                </c:pt>
                <c:pt idx="162" formatCode="m/d/yyyy">
                  <c:v>44077</c:v>
                </c:pt>
                <c:pt idx="163" formatCode="m/d/yyyy">
                  <c:v>44078</c:v>
                </c:pt>
                <c:pt idx="164" formatCode="m/d/yyyy">
                  <c:v>44079</c:v>
                </c:pt>
                <c:pt idx="165" formatCode="m/d/yyyy">
                  <c:v>44080</c:v>
                </c:pt>
                <c:pt idx="166" formatCode="m/d/yyyy">
                  <c:v>44081</c:v>
                </c:pt>
                <c:pt idx="167" formatCode="m/d/yyyy">
                  <c:v>44082</c:v>
                </c:pt>
                <c:pt idx="168" formatCode="m/d/yyyy">
                  <c:v>44083</c:v>
                </c:pt>
                <c:pt idx="169" formatCode="m/d/yyyy">
                  <c:v>44084</c:v>
                </c:pt>
                <c:pt idx="170" formatCode="m/d/yyyy">
                  <c:v>44085</c:v>
                </c:pt>
                <c:pt idx="171" formatCode="m/d/yyyy">
                  <c:v>44086</c:v>
                </c:pt>
                <c:pt idx="172" formatCode="m/d/yyyy">
                  <c:v>44087</c:v>
                </c:pt>
                <c:pt idx="173" formatCode="m/d/yyyy">
                  <c:v>44088</c:v>
                </c:pt>
                <c:pt idx="174" formatCode="m/d/yyyy">
                  <c:v>44089</c:v>
                </c:pt>
                <c:pt idx="175" formatCode="m/d/yyyy">
                  <c:v>44090</c:v>
                </c:pt>
                <c:pt idx="176" formatCode="m/d/yyyy">
                  <c:v>44091</c:v>
                </c:pt>
                <c:pt idx="177" formatCode="m/d/yyyy">
                  <c:v>44092</c:v>
                </c:pt>
                <c:pt idx="178" formatCode="m/d/yyyy">
                  <c:v>44093</c:v>
                </c:pt>
                <c:pt idx="179" formatCode="m/d/yyyy">
                  <c:v>44094</c:v>
                </c:pt>
                <c:pt idx="180" formatCode="m/d/yyyy">
                  <c:v>44095</c:v>
                </c:pt>
                <c:pt idx="181" formatCode="m/d/yyyy">
                  <c:v>44096</c:v>
                </c:pt>
                <c:pt idx="182" formatCode="m/d/yyyy">
                  <c:v>44097</c:v>
                </c:pt>
                <c:pt idx="183" formatCode="m/d/yyyy">
                  <c:v>44098</c:v>
                </c:pt>
                <c:pt idx="184" formatCode="m/d/yyyy">
                  <c:v>44099</c:v>
                </c:pt>
                <c:pt idx="185" formatCode="m/d/yyyy">
                  <c:v>44100</c:v>
                </c:pt>
                <c:pt idx="186" formatCode="m/d/yyyy">
                  <c:v>44101</c:v>
                </c:pt>
                <c:pt idx="187" formatCode="m/d/yyyy">
                  <c:v>44102</c:v>
                </c:pt>
                <c:pt idx="188" formatCode="m/d/yyyy">
                  <c:v>44103</c:v>
                </c:pt>
                <c:pt idx="189" formatCode="m/d/yyyy">
                  <c:v>44104</c:v>
                </c:pt>
                <c:pt idx="190" formatCode="m/d/yyyy">
                  <c:v>44105</c:v>
                </c:pt>
                <c:pt idx="191" formatCode="m/d/yyyy">
                  <c:v>44106</c:v>
                </c:pt>
                <c:pt idx="192" formatCode="m/d/yyyy">
                  <c:v>44107</c:v>
                </c:pt>
                <c:pt idx="193" formatCode="m/d/yyyy">
                  <c:v>44108</c:v>
                </c:pt>
                <c:pt idx="194" formatCode="m/d/yyyy">
                  <c:v>44109</c:v>
                </c:pt>
                <c:pt idx="195" formatCode="m/d/yyyy">
                  <c:v>44110</c:v>
                </c:pt>
                <c:pt idx="196" formatCode="m/d/yyyy">
                  <c:v>44111</c:v>
                </c:pt>
                <c:pt idx="197" formatCode="m/d/yyyy">
                  <c:v>44112</c:v>
                </c:pt>
                <c:pt idx="198" formatCode="m/d/yyyy">
                  <c:v>44113</c:v>
                </c:pt>
                <c:pt idx="199" formatCode="m/d/yyyy">
                  <c:v>44114</c:v>
                </c:pt>
                <c:pt idx="200" formatCode="m/d/yyyy">
                  <c:v>44115</c:v>
                </c:pt>
                <c:pt idx="201" formatCode="m/d/yyyy">
                  <c:v>44116</c:v>
                </c:pt>
                <c:pt idx="202" formatCode="m/d/yyyy">
                  <c:v>44117</c:v>
                </c:pt>
                <c:pt idx="203" formatCode="m/d/yyyy">
                  <c:v>44118</c:v>
                </c:pt>
                <c:pt idx="204" formatCode="m/d/yyyy">
                  <c:v>44119</c:v>
                </c:pt>
                <c:pt idx="205" formatCode="m/d/yyyy">
                  <c:v>44120</c:v>
                </c:pt>
                <c:pt idx="206" formatCode="m/d/yyyy">
                  <c:v>44121</c:v>
                </c:pt>
                <c:pt idx="207" formatCode="m/d/yyyy">
                  <c:v>44122</c:v>
                </c:pt>
                <c:pt idx="208" formatCode="m/d/yyyy">
                  <c:v>44123</c:v>
                </c:pt>
                <c:pt idx="209" formatCode="m/d/yyyy">
                  <c:v>44124</c:v>
                </c:pt>
                <c:pt idx="210" formatCode="m/d/yyyy">
                  <c:v>44125</c:v>
                </c:pt>
                <c:pt idx="211" formatCode="m/d/yyyy">
                  <c:v>44126</c:v>
                </c:pt>
                <c:pt idx="212" formatCode="m/d/yyyy">
                  <c:v>44127</c:v>
                </c:pt>
                <c:pt idx="213" formatCode="m/d/yyyy">
                  <c:v>44128</c:v>
                </c:pt>
                <c:pt idx="214" formatCode="m/d/yyyy">
                  <c:v>44129</c:v>
                </c:pt>
                <c:pt idx="215" formatCode="m/d/yyyy">
                  <c:v>44130</c:v>
                </c:pt>
                <c:pt idx="216" formatCode="m/d/yyyy">
                  <c:v>44131</c:v>
                </c:pt>
                <c:pt idx="217" formatCode="m/d/yyyy">
                  <c:v>44132</c:v>
                </c:pt>
                <c:pt idx="218" formatCode="m/d/yyyy">
                  <c:v>44133</c:v>
                </c:pt>
                <c:pt idx="219" formatCode="m/d/yyyy">
                  <c:v>44134</c:v>
                </c:pt>
                <c:pt idx="220" formatCode="m/d/yyyy">
                  <c:v>44135</c:v>
                </c:pt>
                <c:pt idx="221" formatCode="m/d/yyyy">
                  <c:v>44136</c:v>
                </c:pt>
                <c:pt idx="222" formatCode="m/d/yyyy">
                  <c:v>44137</c:v>
                </c:pt>
                <c:pt idx="223" formatCode="m/d/yyyy">
                  <c:v>44138</c:v>
                </c:pt>
                <c:pt idx="224" formatCode="m/d/yyyy">
                  <c:v>44139</c:v>
                </c:pt>
                <c:pt idx="225" formatCode="m/d/yyyy">
                  <c:v>44140</c:v>
                </c:pt>
                <c:pt idx="226" formatCode="m/d/yyyy">
                  <c:v>44141</c:v>
                </c:pt>
                <c:pt idx="227" formatCode="m/d/yyyy">
                  <c:v>44142</c:v>
                </c:pt>
                <c:pt idx="228" formatCode="m/d/yyyy">
                  <c:v>44143</c:v>
                </c:pt>
                <c:pt idx="229" formatCode="m/d/yyyy">
                  <c:v>44144</c:v>
                </c:pt>
                <c:pt idx="230" formatCode="m/d/yyyy">
                  <c:v>44145</c:v>
                </c:pt>
                <c:pt idx="231" formatCode="m/d/yyyy">
                  <c:v>44146</c:v>
                </c:pt>
                <c:pt idx="232" formatCode="m/d/yyyy">
                  <c:v>44147</c:v>
                </c:pt>
                <c:pt idx="233" formatCode="m/d/yyyy">
                  <c:v>44148</c:v>
                </c:pt>
                <c:pt idx="234" formatCode="m/d/yyyy">
                  <c:v>44149</c:v>
                </c:pt>
                <c:pt idx="235" formatCode="m/d/yyyy">
                  <c:v>44150</c:v>
                </c:pt>
                <c:pt idx="236" formatCode="m/d/yyyy">
                  <c:v>44151</c:v>
                </c:pt>
                <c:pt idx="237" formatCode="m/d/yyyy">
                  <c:v>44152</c:v>
                </c:pt>
                <c:pt idx="238" formatCode="m/d/yyyy">
                  <c:v>44153</c:v>
                </c:pt>
                <c:pt idx="239" formatCode="m/d/yyyy">
                  <c:v>44154</c:v>
                </c:pt>
                <c:pt idx="240" formatCode="m/d/yyyy">
                  <c:v>44155</c:v>
                </c:pt>
                <c:pt idx="241" formatCode="m/d/yyyy">
                  <c:v>44156</c:v>
                </c:pt>
                <c:pt idx="242" formatCode="m/d/yyyy">
                  <c:v>44157</c:v>
                </c:pt>
                <c:pt idx="243" formatCode="m/d/yyyy">
                  <c:v>44158</c:v>
                </c:pt>
                <c:pt idx="244" formatCode="m/d/yyyy">
                  <c:v>44159</c:v>
                </c:pt>
                <c:pt idx="245" formatCode="m/d/yyyy">
                  <c:v>44160</c:v>
                </c:pt>
                <c:pt idx="246" formatCode="m/d/yyyy">
                  <c:v>44161</c:v>
                </c:pt>
                <c:pt idx="247" formatCode="m/d/yyyy">
                  <c:v>44162</c:v>
                </c:pt>
                <c:pt idx="248" formatCode="m/d/yyyy">
                  <c:v>44163</c:v>
                </c:pt>
                <c:pt idx="249" formatCode="m/d/yyyy">
                  <c:v>44164</c:v>
                </c:pt>
                <c:pt idx="250" formatCode="m/d/yyyy">
                  <c:v>44165</c:v>
                </c:pt>
                <c:pt idx="251" formatCode="m/d/yyyy">
                  <c:v>44166</c:v>
                </c:pt>
                <c:pt idx="252" formatCode="m/d/yyyy">
                  <c:v>44167</c:v>
                </c:pt>
                <c:pt idx="253" formatCode="m/d/yyyy">
                  <c:v>44168</c:v>
                </c:pt>
                <c:pt idx="254" formatCode="m/d/yyyy">
                  <c:v>44169</c:v>
                </c:pt>
                <c:pt idx="255" formatCode="m/d/yyyy">
                  <c:v>44170</c:v>
                </c:pt>
                <c:pt idx="256" formatCode="m/d/yyyy">
                  <c:v>44171</c:v>
                </c:pt>
                <c:pt idx="257" formatCode="m/d/yyyy">
                  <c:v>44172</c:v>
                </c:pt>
                <c:pt idx="258" formatCode="m/d/yyyy">
                  <c:v>44173</c:v>
                </c:pt>
                <c:pt idx="259" formatCode="m/d/yyyy">
                  <c:v>44174</c:v>
                </c:pt>
                <c:pt idx="260" formatCode="m/d/yyyy">
                  <c:v>44175</c:v>
                </c:pt>
                <c:pt idx="261" formatCode="m/d/yyyy">
                  <c:v>44176</c:v>
                </c:pt>
                <c:pt idx="262" formatCode="m/d/yyyy">
                  <c:v>44177</c:v>
                </c:pt>
                <c:pt idx="263" formatCode="m/d/yyyy">
                  <c:v>44178</c:v>
                </c:pt>
                <c:pt idx="264" formatCode="m/d/yyyy">
                  <c:v>44179</c:v>
                </c:pt>
                <c:pt idx="265" formatCode="m/d/yyyy">
                  <c:v>44180</c:v>
                </c:pt>
                <c:pt idx="266" formatCode="m/d/yyyy">
                  <c:v>44181</c:v>
                </c:pt>
                <c:pt idx="267" formatCode="m/d/yyyy">
                  <c:v>44182</c:v>
                </c:pt>
                <c:pt idx="268" formatCode="m/d/yyyy">
                  <c:v>44183</c:v>
                </c:pt>
                <c:pt idx="269" formatCode="m/d/yyyy">
                  <c:v>44184</c:v>
                </c:pt>
                <c:pt idx="270" formatCode="m/d/yyyy">
                  <c:v>44185</c:v>
                </c:pt>
                <c:pt idx="271" formatCode="m/d/yyyy">
                  <c:v>44186</c:v>
                </c:pt>
                <c:pt idx="272" formatCode="m/d/yyyy">
                  <c:v>44187</c:v>
                </c:pt>
                <c:pt idx="273" formatCode="m/d/yyyy">
                  <c:v>44188</c:v>
                </c:pt>
                <c:pt idx="274" formatCode="m/d/yyyy">
                  <c:v>44189</c:v>
                </c:pt>
                <c:pt idx="275" formatCode="m/d/yyyy">
                  <c:v>44190</c:v>
                </c:pt>
                <c:pt idx="276" formatCode="m/d/yyyy">
                  <c:v>44191</c:v>
                </c:pt>
                <c:pt idx="277" formatCode="m/d/yyyy">
                  <c:v>44192</c:v>
                </c:pt>
                <c:pt idx="278" formatCode="m/d/yyyy">
                  <c:v>44193</c:v>
                </c:pt>
                <c:pt idx="279" formatCode="m/d/yyyy">
                  <c:v>44194</c:v>
                </c:pt>
                <c:pt idx="280" formatCode="m/d/yyyy">
                  <c:v>44195</c:v>
                </c:pt>
                <c:pt idx="281" formatCode="m/d/yyyy">
                  <c:v>44196</c:v>
                </c:pt>
                <c:pt idx="282" formatCode="m/d/yyyy">
                  <c:v>44197</c:v>
                </c:pt>
                <c:pt idx="283" formatCode="m/d/yyyy">
                  <c:v>44198</c:v>
                </c:pt>
                <c:pt idx="284" formatCode="m/d/yyyy">
                  <c:v>44199</c:v>
                </c:pt>
                <c:pt idx="285" formatCode="m/d/yyyy">
                  <c:v>44200</c:v>
                </c:pt>
                <c:pt idx="286" formatCode="m/d/yyyy">
                  <c:v>44201</c:v>
                </c:pt>
                <c:pt idx="287" formatCode="m/d/yyyy">
                  <c:v>44202</c:v>
                </c:pt>
                <c:pt idx="288" formatCode="m/d/yyyy">
                  <c:v>44203</c:v>
                </c:pt>
                <c:pt idx="289" formatCode="m/d/yyyy">
                  <c:v>44204</c:v>
                </c:pt>
                <c:pt idx="290" formatCode="m/d/yyyy">
                  <c:v>44205</c:v>
                </c:pt>
                <c:pt idx="291" formatCode="m/d/yyyy">
                  <c:v>44206</c:v>
                </c:pt>
                <c:pt idx="292" formatCode="m/d/yyyy">
                  <c:v>44207</c:v>
                </c:pt>
                <c:pt idx="293" formatCode="m/d/yyyy">
                  <c:v>44208</c:v>
                </c:pt>
                <c:pt idx="294" formatCode="m/d/yyyy">
                  <c:v>44209</c:v>
                </c:pt>
                <c:pt idx="295" formatCode="m/d/yyyy">
                  <c:v>44210</c:v>
                </c:pt>
                <c:pt idx="296" formatCode="m/d/yyyy">
                  <c:v>44211</c:v>
                </c:pt>
                <c:pt idx="297" formatCode="m/d/yyyy">
                  <c:v>44212</c:v>
                </c:pt>
                <c:pt idx="298" formatCode="m/d/yyyy">
                  <c:v>44213</c:v>
                </c:pt>
                <c:pt idx="299" formatCode="m/d/yyyy">
                  <c:v>44214</c:v>
                </c:pt>
                <c:pt idx="300" formatCode="m/d/yyyy">
                  <c:v>44215</c:v>
                </c:pt>
                <c:pt idx="301" formatCode="m/d/yyyy">
                  <c:v>44216</c:v>
                </c:pt>
                <c:pt idx="302" formatCode="m/d/yyyy">
                  <c:v>44217</c:v>
                </c:pt>
                <c:pt idx="303" formatCode="m/d/yyyy">
                  <c:v>44218</c:v>
                </c:pt>
                <c:pt idx="304" formatCode="m/d/yyyy">
                  <c:v>44219</c:v>
                </c:pt>
                <c:pt idx="305" formatCode="m/d/yyyy">
                  <c:v>44220</c:v>
                </c:pt>
                <c:pt idx="306" formatCode="m/d/yyyy">
                  <c:v>44221</c:v>
                </c:pt>
                <c:pt idx="307" formatCode="m/d/yyyy">
                  <c:v>44222</c:v>
                </c:pt>
                <c:pt idx="308" formatCode="m/d/yyyy">
                  <c:v>44223</c:v>
                </c:pt>
                <c:pt idx="309" formatCode="m/d/yyyy">
                  <c:v>44224</c:v>
                </c:pt>
                <c:pt idx="310" formatCode="m/d/yyyy">
                  <c:v>44225</c:v>
                </c:pt>
                <c:pt idx="311" formatCode="m/d/yyyy">
                  <c:v>44226</c:v>
                </c:pt>
                <c:pt idx="312" formatCode="m/d/yyyy">
                  <c:v>44227</c:v>
                </c:pt>
                <c:pt idx="313" formatCode="m/d/yyyy">
                  <c:v>44228</c:v>
                </c:pt>
                <c:pt idx="314" formatCode="m/d/yyyy">
                  <c:v>44229</c:v>
                </c:pt>
                <c:pt idx="315" formatCode="m/d/yyyy">
                  <c:v>44230</c:v>
                </c:pt>
                <c:pt idx="316" formatCode="m/d/yyyy">
                  <c:v>44231</c:v>
                </c:pt>
                <c:pt idx="317" formatCode="m/d/yyyy">
                  <c:v>44232</c:v>
                </c:pt>
                <c:pt idx="318" formatCode="m/d/yyyy">
                  <c:v>44233</c:v>
                </c:pt>
                <c:pt idx="319" formatCode="m/d/yyyy">
                  <c:v>44234</c:v>
                </c:pt>
                <c:pt idx="320" formatCode="m/d/yyyy">
                  <c:v>44235</c:v>
                </c:pt>
                <c:pt idx="321" formatCode="m/d/yyyy">
                  <c:v>44236</c:v>
                </c:pt>
                <c:pt idx="322" formatCode="m/d/yyyy">
                  <c:v>44237</c:v>
                </c:pt>
                <c:pt idx="323" formatCode="m/d/yyyy">
                  <c:v>44238</c:v>
                </c:pt>
                <c:pt idx="324" formatCode="m/d/yyyy">
                  <c:v>44239</c:v>
                </c:pt>
                <c:pt idx="325" formatCode="m/d/yyyy">
                  <c:v>44240</c:v>
                </c:pt>
                <c:pt idx="326" formatCode="m/d/yyyy">
                  <c:v>44241</c:v>
                </c:pt>
                <c:pt idx="327" formatCode="m/d/yyyy">
                  <c:v>44242</c:v>
                </c:pt>
                <c:pt idx="328" formatCode="m/d/yyyy">
                  <c:v>44243</c:v>
                </c:pt>
                <c:pt idx="329" formatCode="m/d/yyyy">
                  <c:v>44244</c:v>
                </c:pt>
                <c:pt idx="330" formatCode="m/d/yyyy">
                  <c:v>44245</c:v>
                </c:pt>
                <c:pt idx="331" formatCode="m/d/yyyy">
                  <c:v>44246</c:v>
                </c:pt>
                <c:pt idx="332" formatCode="m/d/yyyy">
                  <c:v>44247</c:v>
                </c:pt>
                <c:pt idx="333" formatCode="m/d/yyyy">
                  <c:v>44248</c:v>
                </c:pt>
                <c:pt idx="334" formatCode="m/d/yyyy">
                  <c:v>44249</c:v>
                </c:pt>
                <c:pt idx="335" formatCode="m/d/yyyy">
                  <c:v>44250</c:v>
                </c:pt>
                <c:pt idx="336" formatCode="m/d/yyyy">
                  <c:v>44251</c:v>
                </c:pt>
                <c:pt idx="337" formatCode="m/d/yyyy">
                  <c:v>44252</c:v>
                </c:pt>
                <c:pt idx="338" formatCode="m/d/yyyy">
                  <c:v>44253</c:v>
                </c:pt>
                <c:pt idx="339" formatCode="m/d/yyyy">
                  <c:v>44254</c:v>
                </c:pt>
                <c:pt idx="340" formatCode="m/d/yyyy">
                  <c:v>44255</c:v>
                </c:pt>
                <c:pt idx="341" formatCode="m/d/yyyy">
                  <c:v>44256</c:v>
                </c:pt>
                <c:pt idx="342" formatCode="m/d/yyyy">
                  <c:v>44257</c:v>
                </c:pt>
                <c:pt idx="343" formatCode="m/d/yyyy">
                  <c:v>44258</c:v>
                </c:pt>
                <c:pt idx="344" formatCode="m/d/yyyy">
                  <c:v>44259</c:v>
                </c:pt>
                <c:pt idx="345" formatCode="m/d/yyyy">
                  <c:v>44260</c:v>
                </c:pt>
                <c:pt idx="346" formatCode="m/d/yyyy">
                  <c:v>44261</c:v>
                </c:pt>
                <c:pt idx="347" formatCode="m/d/yyyy">
                  <c:v>44262</c:v>
                </c:pt>
                <c:pt idx="348" formatCode="m/d/yyyy">
                  <c:v>44263</c:v>
                </c:pt>
                <c:pt idx="349" formatCode="m/d/yyyy">
                  <c:v>44264</c:v>
                </c:pt>
                <c:pt idx="350" formatCode="m/d/yyyy">
                  <c:v>44265</c:v>
                </c:pt>
                <c:pt idx="351" formatCode="m/d/yyyy">
                  <c:v>44266</c:v>
                </c:pt>
                <c:pt idx="352" formatCode="m/d/yyyy">
                  <c:v>44267</c:v>
                </c:pt>
                <c:pt idx="353" formatCode="m/d/yyyy">
                  <c:v>44268</c:v>
                </c:pt>
                <c:pt idx="354" formatCode="m/d/yyyy">
                  <c:v>44269</c:v>
                </c:pt>
                <c:pt idx="355" formatCode="m/d/yyyy">
                  <c:v>44270</c:v>
                </c:pt>
                <c:pt idx="356" formatCode="m/d/yyyy">
                  <c:v>44271</c:v>
                </c:pt>
                <c:pt idx="357" formatCode="m/d/yyyy">
                  <c:v>44272</c:v>
                </c:pt>
                <c:pt idx="358" formatCode="m/d/yyyy">
                  <c:v>44273</c:v>
                </c:pt>
                <c:pt idx="359" formatCode="m/d/yyyy">
                  <c:v>44274</c:v>
                </c:pt>
                <c:pt idx="360" formatCode="m/d/yyyy">
                  <c:v>44275</c:v>
                </c:pt>
                <c:pt idx="361" formatCode="m/d/yyyy">
                  <c:v>44276</c:v>
                </c:pt>
                <c:pt idx="362" formatCode="m/d/yyyy">
                  <c:v>44277</c:v>
                </c:pt>
                <c:pt idx="363" formatCode="m/d/yyyy">
                  <c:v>44278</c:v>
                </c:pt>
                <c:pt idx="364" formatCode="m/d/yyyy">
                  <c:v>44279</c:v>
                </c:pt>
                <c:pt idx="365" formatCode="m/d/yyyy">
                  <c:v>44280</c:v>
                </c:pt>
                <c:pt idx="366" formatCode="m/d/yyyy">
                  <c:v>44281</c:v>
                </c:pt>
                <c:pt idx="367" formatCode="m/d/yyyy">
                  <c:v>44282</c:v>
                </c:pt>
                <c:pt idx="368" formatCode="m/d/yyyy">
                  <c:v>44283</c:v>
                </c:pt>
                <c:pt idx="369" formatCode="m/d/yyyy">
                  <c:v>44284</c:v>
                </c:pt>
                <c:pt idx="370" formatCode="m/d/yyyy">
                  <c:v>44285</c:v>
                </c:pt>
                <c:pt idx="371" formatCode="m/d/yyyy">
                  <c:v>44286</c:v>
                </c:pt>
                <c:pt idx="372" formatCode="m/d/yyyy">
                  <c:v>44287</c:v>
                </c:pt>
                <c:pt idx="373" formatCode="m/d/yyyy">
                  <c:v>44288</c:v>
                </c:pt>
                <c:pt idx="374" formatCode="m/d/yyyy">
                  <c:v>44289</c:v>
                </c:pt>
                <c:pt idx="375" formatCode="m/d/yyyy">
                  <c:v>44290</c:v>
                </c:pt>
                <c:pt idx="376" formatCode="m/d/yyyy">
                  <c:v>44291</c:v>
                </c:pt>
                <c:pt idx="377" formatCode="m/d/yyyy">
                  <c:v>44292</c:v>
                </c:pt>
                <c:pt idx="378" formatCode="m/d/yyyy">
                  <c:v>44293</c:v>
                </c:pt>
                <c:pt idx="379" formatCode="m/d/yyyy">
                  <c:v>44294</c:v>
                </c:pt>
                <c:pt idx="380" formatCode="m/d/yyyy">
                  <c:v>44295</c:v>
                </c:pt>
                <c:pt idx="381" formatCode="m/d/yyyy">
                  <c:v>44296</c:v>
                </c:pt>
                <c:pt idx="382" formatCode="m/d/yyyy">
                  <c:v>44297</c:v>
                </c:pt>
                <c:pt idx="383" formatCode="m/d/yyyy">
                  <c:v>44298</c:v>
                </c:pt>
                <c:pt idx="384" formatCode="m/d/yyyy">
                  <c:v>44299</c:v>
                </c:pt>
                <c:pt idx="385" formatCode="m/d/yyyy">
                  <c:v>44300</c:v>
                </c:pt>
                <c:pt idx="386" formatCode="m/d/yyyy">
                  <c:v>44301</c:v>
                </c:pt>
                <c:pt idx="387" formatCode="m/d/yyyy">
                  <c:v>44302</c:v>
                </c:pt>
                <c:pt idx="388" formatCode="m/d/yyyy">
                  <c:v>44303</c:v>
                </c:pt>
                <c:pt idx="389" formatCode="m/d/yyyy">
                  <c:v>44304</c:v>
                </c:pt>
                <c:pt idx="390" formatCode="m/d/yyyy">
                  <c:v>44305</c:v>
                </c:pt>
                <c:pt idx="391" formatCode="m/d/yyyy">
                  <c:v>44306</c:v>
                </c:pt>
                <c:pt idx="392" formatCode="m/d/yyyy">
                  <c:v>44307</c:v>
                </c:pt>
                <c:pt idx="393" formatCode="m/d/yyyy">
                  <c:v>44308</c:v>
                </c:pt>
                <c:pt idx="394" formatCode="m/d/yyyy">
                  <c:v>44309</c:v>
                </c:pt>
                <c:pt idx="395" formatCode="m/d/yyyy">
                  <c:v>44310</c:v>
                </c:pt>
                <c:pt idx="396" formatCode="m/d/yyyy">
                  <c:v>44311</c:v>
                </c:pt>
                <c:pt idx="397" formatCode="m/d/yyyy">
                  <c:v>44312</c:v>
                </c:pt>
                <c:pt idx="398" formatCode="m/d/yyyy">
                  <c:v>44313</c:v>
                </c:pt>
                <c:pt idx="399" formatCode="m/d/yyyy">
                  <c:v>44314</c:v>
                </c:pt>
                <c:pt idx="400" formatCode="m/d/yyyy">
                  <c:v>44315</c:v>
                </c:pt>
                <c:pt idx="401" formatCode="m/d/yyyy">
                  <c:v>44316</c:v>
                </c:pt>
                <c:pt idx="402" formatCode="m/d/yyyy">
                  <c:v>44317</c:v>
                </c:pt>
                <c:pt idx="403" formatCode="m/d/yyyy">
                  <c:v>44318</c:v>
                </c:pt>
                <c:pt idx="404" formatCode="m/d/yyyy">
                  <c:v>44319</c:v>
                </c:pt>
                <c:pt idx="405" formatCode="m/d/yyyy">
                  <c:v>44320</c:v>
                </c:pt>
                <c:pt idx="406" formatCode="m/d/yyyy">
                  <c:v>44321</c:v>
                </c:pt>
                <c:pt idx="407" formatCode="m/d/yyyy">
                  <c:v>44322</c:v>
                </c:pt>
                <c:pt idx="408" formatCode="m/d/yyyy">
                  <c:v>44323</c:v>
                </c:pt>
                <c:pt idx="409" formatCode="m/d/yyyy">
                  <c:v>44324</c:v>
                </c:pt>
                <c:pt idx="410" formatCode="m/d/yyyy">
                  <c:v>44325</c:v>
                </c:pt>
                <c:pt idx="411" formatCode="m/d/yyyy">
                  <c:v>44326</c:v>
                </c:pt>
                <c:pt idx="412" formatCode="m/d/yyyy">
                  <c:v>44327</c:v>
                </c:pt>
                <c:pt idx="413" formatCode="m/d/yyyy">
                  <c:v>44328</c:v>
                </c:pt>
                <c:pt idx="414" formatCode="m/d/yyyy">
                  <c:v>44329</c:v>
                </c:pt>
                <c:pt idx="415" formatCode="m/d/yyyy">
                  <c:v>44330</c:v>
                </c:pt>
                <c:pt idx="416" formatCode="m/d/yyyy">
                  <c:v>44331</c:v>
                </c:pt>
                <c:pt idx="417" formatCode="m/d/yyyy">
                  <c:v>44332</c:v>
                </c:pt>
                <c:pt idx="418" formatCode="m/d/yyyy">
                  <c:v>44333</c:v>
                </c:pt>
                <c:pt idx="419" formatCode="m/d/yyyy">
                  <c:v>44334</c:v>
                </c:pt>
                <c:pt idx="420" formatCode="m/d/yyyy">
                  <c:v>44335</c:v>
                </c:pt>
                <c:pt idx="421" formatCode="m/d/yyyy">
                  <c:v>44336</c:v>
                </c:pt>
                <c:pt idx="422" formatCode="m/d/yyyy">
                  <c:v>44337</c:v>
                </c:pt>
                <c:pt idx="423" formatCode="m/d/yyyy">
                  <c:v>44338</c:v>
                </c:pt>
                <c:pt idx="424" formatCode="m/d/yyyy">
                  <c:v>44339</c:v>
                </c:pt>
                <c:pt idx="425" formatCode="m/d/yyyy">
                  <c:v>44340</c:v>
                </c:pt>
                <c:pt idx="426" formatCode="m/d/yyyy">
                  <c:v>44341</c:v>
                </c:pt>
                <c:pt idx="427" formatCode="m/d/yyyy">
                  <c:v>44342</c:v>
                </c:pt>
                <c:pt idx="428" formatCode="m/d/yyyy">
                  <c:v>44343</c:v>
                </c:pt>
                <c:pt idx="429" formatCode="m/d/yyyy">
                  <c:v>44344</c:v>
                </c:pt>
                <c:pt idx="430" formatCode="m/d/yyyy">
                  <c:v>44345</c:v>
                </c:pt>
                <c:pt idx="431" formatCode="m/d/yyyy">
                  <c:v>44346</c:v>
                </c:pt>
                <c:pt idx="432" formatCode="m/d/yyyy">
                  <c:v>44347</c:v>
                </c:pt>
                <c:pt idx="433" formatCode="m/d/yyyy">
                  <c:v>44348</c:v>
                </c:pt>
                <c:pt idx="434" formatCode="m/d/yyyy">
                  <c:v>44349</c:v>
                </c:pt>
                <c:pt idx="435" formatCode="m/d/yyyy">
                  <c:v>44350</c:v>
                </c:pt>
                <c:pt idx="436" formatCode="m/d/yyyy">
                  <c:v>44351</c:v>
                </c:pt>
                <c:pt idx="437" formatCode="m/d/yyyy">
                  <c:v>44352</c:v>
                </c:pt>
                <c:pt idx="438" formatCode="m/d/yyyy">
                  <c:v>44353</c:v>
                </c:pt>
                <c:pt idx="439" formatCode="m/d/yyyy">
                  <c:v>44354</c:v>
                </c:pt>
                <c:pt idx="440" formatCode="m/d/yyyy">
                  <c:v>44355</c:v>
                </c:pt>
                <c:pt idx="441" formatCode="m/d/yyyy">
                  <c:v>44356</c:v>
                </c:pt>
                <c:pt idx="442" formatCode="m/d/yyyy">
                  <c:v>44357</c:v>
                </c:pt>
                <c:pt idx="443" formatCode="m/d/yyyy">
                  <c:v>44358</c:v>
                </c:pt>
                <c:pt idx="444" formatCode="m/d/yyyy">
                  <c:v>44359</c:v>
                </c:pt>
                <c:pt idx="445" formatCode="m/d/yyyy">
                  <c:v>44360</c:v>
                </c:pt>
                <c:pt idx="446" formatCode="m/d/yyyy">
                  <c:v>44361</c:v>
                </c:pt>
                <c:pt idx="447" formatCode="m/d/yyyy">
                  <c:v>44362</c:v>
                </c:pt>
                <c:pt idx="448" formatCode="m/d/yyyy">
                  <c:v>44363</c:v>
                </c:pt>
                <c:pt idx="449" formatCode="m/d/yyyy">
                  <c:v>44364</c:v>
                </c:pt>
                <c:pt idx="450" formatCode="m/d/yyyy">
                  <c:v>44365</c:v>
                </c:pt>
                <c:pt idx="451" formatCode="m/d/yyyy">
                  <c:v>44366</c:v>
                </c:pt>
                <c:pt idx="452" formatCode="m/d/yyyy">
                  <c:v>44367</c:v>
                </c:pt>
                <c:pt idx="453" formatCode="m/d/yyyy">
                  <c:v>44368</c:v>
                </c:pt>
                <c:pt idx="454" formatCode="m/d/yyyy">
                  <c:v>44369</c:v>
                </c:pt>
                <c:pt idx="455" formatCode="m/d/yyyy">
                  <c:v>44370</c:v>
                </c:pt>
                <c:pt idx="456" formatCode="m/d/yyyy">
                  <c:v>44371</c:v>
                </c:pt>
                <c:pt idx="457" formatCode="m/d/yyyy">
                  <c:v>44372</c:v>
                </c:pt>
                <c:pt idx="458" formatCode="m/d/yyyy">
                  <c:v>44373</c:v>
                </c:pt>
                <c:pt idx="459" formatCode="m/d/yyyy">
                  <c:v>44374</c:v>
                </c:pt>
                <c:pt idx="460" formatCode="m/d/yyyy">
                  <c:v>44375</c:v>
                </c:pt>
                <c:pt idx="461" formatCode="m/d/yyyy">
                  <c:v>44376</c:v>
                </c:pt>
                <c:pt idx="462" formatCode="m/d/yyyy">
                  <c:v>44377</c:v>
                </c:pt>
                <c:pt idx="463" formatCode="m/d/yyyy">
                  <c:v>44378</c:v>
                </c:pt>
                <c:pt idx="464" formatCode="m/d/yyyy">
                  <c:v>44379</c:v>
                </c:pt>
                <c:pt idx="465" formatCode="m/d/yyyy">
                  <c:v>44380</c:v>
                </c:pt>
                <c:pt idx="466" formatCode="m/d/yyyy">
                  <c:v>44381</c:v>
                </c:pt>
                <c:pt idx="467" formatCode="m/d/yyyy">
                  <c:v>44382</c:v>
                </c:pt>
                <c:pt idx="468" formatCode="m/d/yyyy">
                  <c:v>44383</c:v>
                </c:pt>
                <c:pt idx="469" formatCode="m/d/yyyy">
                  <c:v>44384</c:v>
                </c:pt>
                <c:pt idx="470" formatCode="m/d/yyyy">
                  <c:v>44385</c:v>
                </c:pt>
                <c:pt idx="471" formatCode="m/d/yyyy">
                  <c:v>44386</c:v>
                </c:pt>
                <c:pt idx="472" formatCode="m/d/yyyy">
                  <c:v>44387</c:v>
                </c:pt>
                <c:pt idx="473" formatCode="m/d/yyyy">
                  <c:v>44388</c:v>
                </c:pt>
                <c:pt idx="474" formatCode="m/d/yyyy">
                  <c:v>44389</c:v>
                </c:pt>
                <c:pt idx="475" formatCode="m/d/yyyy">
                  <c:v>44390</c:v>
                </c:pt>
                <c:pt idx="476" formatCode="m/d/yyyy">
                  <c:v>44391</c:v>
                </c:pt>
                <c:pt idx="477" formatCode="m/d/yyyy">
                  <c:v>44392</c:v>
                </c:pt>
                <c:pt idx="478" formatCode="m/d/yyyy">
                  <c:v>44393</c:v>
                </c:pt>
                <c:pt idx="479" formatCode="m/d/yyyy">
                  <c:v>44394</c:v>
                </c:pt>
                <c:pt idx="480" formatCode="m/d/yyyy">
                  <c:v>44395</c:v>
                </c:pt>
                <c:pt idx="481" formatCode="m/d/yyyy">
                  <c:v>44396</c:v>
                </c:pt>
                <c:pt idx="482" formatCode="m/d/yyyy">
                  <c:v>44397</c:v>
                </c:pt>
                <c:pt idx="483" formatCode="m/d/yyyy">
                  <c:v>44398</c:v>
                </c:pt>
                <c:pt idx="484" formatCode="m/d/yyyy">
                  <c:v>44399</c:v>
                </c:pt>
                <c:pt idx="485" formatCode="m/d/yyyy">
                  <c:v>44400</c:v>
                </c:pt>
                <c:pt idx="486" formatCode="m/d/yyyy">
                  <c:v>44401</c:v>
                </c:pt>
                <c:pt idx="487" formatCode="m/d/yyyy">
                  <c:v>44402</c:v>
                </c:pt>
                <c:pt idx="488" formatCode="m/d/yyyy">
                  <c:v>44403</c:v>
                </c:pt>
                <c:pt idx="489" formatCode="m/d/yyyy">
                  <c:v>44404</c:v>
                </c:pt>
                <c:pt idx="490" formatCode="m/d/yyyy">
                  <c:v>44405</c:v>
                </c:pt>
                <c:pt idx="491" formatCode="m/d/yyyy">
                  <c:v>44406</c:v>
                </c:pt>
                <c:pt idx="492" formatCode="m/d/yyyy">
                  <c:v>44407</c:v>
                </c:pt>
                <c:pt idx="493" formatCode="m/d/yyyy">
                  <c:v>44408</c:v>
                </c:pt>
                <c:pt idx="494" formatCode="m/d/yyyy">
                  <c:v>44409</c:v>
                </c:pt>
                <c:pt idx="495" formatCode="m/d/yyyy">
                  <c:v>44410</c:v>
                </c:pt>
                <c:pt idx="496" formatCode="m/d/yyyy">
                  <c:v>44411</c:v>
                </c:pt>
                <c:pt idx="497" formatCode="m/d/yyyy">
                  <c:v>44412</c:v>
                </c:pt>
                <c:pt idx="498" formatCode="m/d/yyyy">
                  <c:v>44413</c:v>
                </c:pt>
                <c:pt idx="499" formatCode="m/d/yyyy">
                  <c:v>44414</c:v>
                </c:pt>
                <c:pt idx="500" formatCode="m/d/yyyy">
                  <c:v>44415</c:v>
                </c:pt>
                <c:pt idx="501" formatCode="m/d/yyyy">
                  <c:v>44416</c:v>
                </c:pt>
                <c:pt idx="502" formatCode="m/d/yyyy">
                  <c:v>44417</c:v>
                </c:pt>
                <c:pt idx="503" formatCode="m/d/yyyy">
                  <c:v>44418</c:v>
                </c:pt>
                <c:pt idx="504" formatCode="m/d/yyyy">
                  <c:v>44419</c:v>
                </c:pt>
                <c:pt idx="505" formatCode="m/d/yyyy">
                  <c:v>44420</c:v>
                </c:pt>
                <c:pt idx="506" formatCode="m/d/yyyy">
                  <c:v>44421</c:v>
                </c:pt>
                <c:pt idx="507" formatCode="m/d/yyyy">
                  <c:v>44422</c:v>
                </c:pt>
                <c:pt idx="508" formatCode="m/d/yyyy">
                  <c:v>44423</c:v>
                </c:pt>
                <c:pt idx="509" formatCode="m/d/yyyy">
                  <c:v>44424</c:v>
                </c:pt>
                <c:pt idx="510" formatCode="m/d/yyyy">
                  <c:v>44425</c:v>
                </c:pt>
                <c:pt idx="511" formatCode="m/d/yyyy">
                  <c:v>44426</c:v>
                </c:pt>
                <c:pt idx="512" formatCode="m/d/yyyy">
                  <c:v>44427</c:v>
                </c:pt>
                <c:pt idx="513" formatCode="m/d/yyyy">
                  <c:v>44428</c:v>
                </c:pt>
                <c:pt idx="514" formatCode="m/d/yyyy">
                  <c:v>44429</c:v>
                </c:pt>
                <c:pt idx="515" formatCode="m/d/yyyy">
                  <c:v>44430</c:v>
                </c:pt>
                <c:pt idx="516" formatCode="m/d/yyyy">
                  <c:v>44431</c:v>
                </c:pt>
                <c:pt idx="517" formatCode="m/d/yyyy">
                  <c:v>44432</c:v>
                </c:pt>
                <c:pt idx="518" formatCode="m/d/yyyy">
                  <c:v>44433</c:v>
                </c:pt>
                <c:pt idx="519" formatCode="m/d/yyyy">
                  <c:v>44434</c:v>
                </c:pt>
                <c:pt idx="520" formatCode="m/d/yyyy">
                  <c:v>44435</c:v>
                </c:pt>
                <c:pt idx="521" formatCode="m/d/yyyy">
                  <c:v>44436</c:v>
                </c:pt>
                <c:pt idx="522" formatCode="m/d/yyyy">
                  <c:v>44437</c:v>
                </c:pt>
                <c:pt idx="523" formatCode="m/d/yyyy">
                  <c:v>44438</c:v>
                </c:pt>
                <c:pt idx="524" formatCode="m/d/yyyy">
                  <c:v>44439</c:v>
                </c:pt>
                <c:pt idx="525" formatCode="m/d/yyyy">
                  <c:v>44440</c:v>
                </c:pt>
                <c:pt idx="526" formatCode="m/d/yyyy">
                  <c:v>44441</c:v>
                </c:pt>
                <c:pt idx="527" formatCode="m/d/yyyy">
                  <c:v>44442</c:v>
                </c:pt>
                <c:pt idx="528" formatCode="m/d/yyyy">
                  <c:v>44443</c:v>
                </c:pt>
                <c:pt idx="529" formatCode="m/d/yyyy">
                  <c:v>44444</c:v>
                </c:pt>
                <c:pt idx="530" formatCode="m/d/yyyy">
                  <c:v>44445</c:v>
                </c:pt>
                <c:pt idx="531" formatCode="m/d/yyyy">
                  <c:v>44446</c:v>
                </c:pt>
                <c:pt idx="532" formatCode="m/d/yyyy">
                  <c:v>44447</c:v>
                </c:pt>
                <c:pt idx="533" formatCode="m/d/yyyy">
                  <c:v>44448</c:v>
                </c:pt>
                <c:pt idx="534" formatCode="m/d/yyyy">
                  <c:v>44449</c:v>
                </c:pt>
                <c:pt idx="535" formatCode="m/d/yyyy">
                  <c:v>44450</c:v>
                </c:pt>
                <c:pt idx="536" formatCode="m/d/yyyy">
                  <c:v>44451</c:v>
                </c:pt>
                <c:pt idx="537" formatCode="m/d/yyyy">
                  <c:v>44452</c:v>
                </c:pt>
                <c:pt idx="538" formatCode="m/d/yyyy">
                  <c:v>44453</c:v>
                </c:pt>
                <c:pt idx="539" formatCode="m/d/yyyy">
                  <c:v>44454</c:v>
                </c:pt>
                <c:pt idx="540" formatCode="m/d/yyyy">
                  <c:v>44455</c:v>
                </c:pt>
                <c:pt idx="541" formatCode="m/d/yyyy">
                  <c:v>44456</c:v>
                </c:pt>
                <c:pt idx="542" formatCode="m/d/yyyy">
                  <c:v>44457</c:v>
                </c:pt>
                <c:pt idx="543" formatCode="m/d/yyyy">
                  <c:v>44458</c:v>
                </c:pt>
                <c:pt idx="544" formatCode="m/d/yyyy">
                  <c:v>44459</c:v>
                </c:pt>
                <c:pt idx="545" formatCode="m/d/yyyy">
                  <c:v>44460</c:v>
                </c:pt>
                <c:pt idx="546" formatCode="m/d/yyyy">
                  <c:v>44461</c:v>
                </c:pt>
                <c:pt idx="547" formatCode="m/d/yyyy">
                  <c:v>44462</c:v>
                </c:pt>
                <c:pt idx="548" formatCode="m/d/yyyy">
                  <c:v>44463</c:v>
                </c:pt>
                <c:pt idx="549" formatCode="m/d/yyyy">
                  <c:v>44464</c:v>
                </c:pt>
                <c:pt idx="550" formatCode="m/d/yyyy">
                  <c:v>44465</c:v>
                </c:pt>
                <c:pt idx="551" formatCode="m/d/yyyy">
                  <c:v>44466</c:v>
                </c:pt>
                <c:pt idx="552" formatCode="m/d/yyyy">
                  <c:v>44467</c:v>
                </c:pt>
                <c:pt idx="553" formatCode="m/d/yyyy">
                  <c:v>44468</c:v>
                </c:pt>
                <c:pt idx="554" formatCode="m/d/yyyy">
                  <c:v>44469</c:v>
                </c:pt>
                <c:pt idx="555" formatCode="m/d/yyyy">
                  <c:v>44470</c:v>
                </c:pt>
                <c:pt idx="556" formatCode="m/d/yyyy">
                  <c:v>44471</c:v>
                </c:pt>
                <c:pt idx="557" formatCode="m/d/yyyy">
                  <c:v>44472</c:v>
                </c:pt>
                <c:pt idx="558" formatCode="m/d/yyyy">
                  <c:v>44473</c:v>
                </c:pt>
                <c:pt idx="559" formatCode="m/d/yyyy">
                  <c:v>44474</c:v>
                </c:pt>
                <c:pt idx="560" formatCode="m/d/yyyy">
                  <c:v>44475</c:v>
                </c:pt>
                <c:pt idx="561" formatCode="m/d/yyyy">
                  <c:v>44476</c:v>
                </c:pt>
                <c:pt idx="562" formatCode="m/d/yyyy">
                  <c:v>44477</c:v>
                </c:pt>
                <c:pt idx="563" formatCode="m/d/yyyy">
                  <c:v>44478</c:v>
                </c:pt>
                <c:pt idx="564" formatCode="m/d/yyyy">
                  <c:v>44479</c:v>
                </c:pt>
                <c:pt idx="565" formatCode="m/d/yyyy">
                  <c:v>44480</c:v>
                </c:pt>
                <c:pt idx="566" formatCode="m/d/yyyy">
                  <c:v>44481</c:v>
                </c:pt>
                <c:pt idx="567" formatCode="m/d/yyyy">
                  <c:v>44482</c:v>
                </c:pt>
                <c:pt idx="568" formatCode="m/d/yyyy">
                  <c:v>44483</c:v>
                </c:pt>
                <c:pt idx="569" formatCode="m/d/yyyy">
                  <c:v>44484</c:v>
                </c:pt>
                <c:pt idx="570" formatCode="m/d/yyyy">
                  <c:v>44485</c:v>
                </c:pt>
                <c:pt idx="571" formatCode="m/d/yyyy">
                  <c:v>44486</c:v>
                </c:pt>
                <c:pt idx="572" formatCode="m/d/yyyy">
                  <c:v>44487</c:v>
                </c:pt>
                <c:pt idx="573" formatCode="m/d/yyyy">
                  <c:v>44488</c:v>
                </c:pt>
                <c:pt idx="574" formatCode="m/d/yyyy">
                  <c:v>44489</c:v>
                </c:pt>
                <c:pt idx="575" formatCode="m/d/yyyy">
                  <c:v>44490</c:v>
                </c:pt>
                <c:pt idx="576" formatCode="m/d/yyyy">
                  <c:v>44491</c:v>
                </c:pt>
                <c:pt idx="577" formatCode="m/d/yyyy">
                  <c:v>44492</c:v>
                </c:pt>
                <c:pt idx="578" formatCode="m/d/yyyy">
                  <c:v>44493</c:v>
                </c:pt>
                <c:pt idx="579" formatCode="m/d/yyyy">
                  <c:v>44494</c:v>
                </c:pt>
                <c:pt idx="580" formatCode="m/d/yyyy">
                  <c:v>44495</c:v>
                </c:pt>
                <c:pt idx="581" formatCode="m/d/yyyy">
                  <c:v>44496</c:v>
                </c:pt>
                <c:pt idx="582" formatCode="m/d/yyyy">
                  <c:v>44497</c:v>
                </c:pt>
                <c:pt idx="583" formatCode="m/d/yyyy">
                  <c:v>44498</c:v>
                </c:pt>
                <c:pt idx="584" formatCode="m/d/yyyy">
                  <c:v>44499</c:v>
                </c:pt>
                <c:pt idx="585" formatCode="m/d/yyyy">
                  <c:v>44500</c:v>
                </c:pt>
                <c:pt idx="586" formatCode="m/d/yyyy">
                  <c:v>44501</c:v>
                </c:pt>
                <c:pt idx="587" formatCode="m/d/yyyy">
                  <c:v>44502</c:v>
                </c:pt>
                <c:pt idx="588" formatCode="m/d/yyyy">
                  <c:v>44503</c:v>
                </c:pt>
                <c:pt idx="589" formatCode="m/d/yyyy">
                  <c:v>44504</c:v>
                </c:pt>
                <c:pt idx="590" formatCode="m/d/yyyy">
                  <c:v>44505</c:v>
                </c:pt>
                <c:pt idx="591" formatCode="m/d/yyyy">
                  <c:v>44506</c:v>
                </c:pt>
                <c:pt idx="592" formatCode="m/d/yyyy">
                  <c:v>44507</c:v>
                </c:pt>
                <c:pt idx="593" formatCode="m/d/yyyy">
                  <c:v>44508</c:v>
                </c:pt>
                <c:pt idx="594" formatCode="m/d/yyyy">
                  <c:v>44509</c:v>
                </c:pt>
                <c:pt idx="595" formatCode="m/d/yyyy">
                  <c:v>44510</c:v>
                </c:pt>
                <c:pt idx="596" formatCode="m/d/yyyy">
                  <c:v>44511</c:v>
                </c:pt>
              </c:numCache>
            </c:numRef>
          </c:cat>
          <c:val>
            <c:numRef>
              <c:f>Sheet1!$C$2:$C$1344</c:f>
              <c:numCache>
                <c:formatCode>General</c:formatCode>
                <c:ptCount val="1343"/>
                <c:pt idx="0">
                  <c:v>10</c:v>
                </c:pt>
                <c:pt idx="1">
                  <c:v>15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17</c:v>
                </c:pt>
                <c:pt idx="6">
                  <c:v>18</c:v>
                </c:pt>
                <c:pt idx="7">
                  <c:v>22</c:v>
                </c:pt>
                <c:pt idx="8">
                  <c:v>22</c:v>
                </c:pt>
                <c:pt idx="9">
                  <c:v>22</c:v>
                </c:pt>
                <c:pt idx="10">
                  <c:v>21</c:v>
                </c:pt>
                <c:pt idx="11">
                  <c:v>18</c:v>
                </c:pt>
                <c:pt idx="12">
                  <c:v>17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22</c:v>
                </c:pt>
                <c:pt idx="17">
                  <c:v>22</c:v>
                </c:pt>
                <c:pt idx="18">
                  <c:v>22</c:v>
                </c:pt>
                <c:pt idx="19">
                  <c:v>26</c:v>
                </c:pt>
                <c:pt idx="20">
                  <c:v>30</c:v>
                </c:pt>
                <c:pt idx="21">
                  <c:v>32</c:v>
                </c:pt>
                <c:pt idx="22">
                  <c:v>22</c:v>
                </c:pt>
                <c:pt idx="23">
                  <c:v>29</c:v>
                </c:pt>
                <c:pt idx="24">
                  <c:v>31</c:v>
                </c:pt>
                <c:pt idx="25">
                  <c:v>33</c:v>
                </c:pt>
                <c:pt idx="26">
                  <c:v>38</c:v>
                </c:pt>
                <c:pt idx="27">
                  <c:v>33</c:v>
                </c:pt>
                <c:pt idx="28">
                  <c:v>36</c:v>
                </c:pt>
                <c:pt idx="29">
                  <c:v>39</c:v>
                </c:pt>
                <c:pt idx="30">
                  <c:v>39</c:v>
                </c:pt>
                <c:pt idx="31">
                  <c:v>42</c:v>
                </c:pt>
                <c:pt idx="32">
                  <c:v>39</c:v>
                </c:pt>
                <c:pt idx="33">
                  <c:v>44</c:v>
                </c:pt>
                <c:pt idx="34">
                  <c:v>40</c:v>
                </c:pt>
                <c:pt idx="35">
                  <c:v>36</c:v>
                </c:pt>
                <c:pt idx="36">
                  <c:v>44</c:v>
                </c:pt>
                <c:pt idx="37">
                  <c:v>42</c:v>
                </c:pt>
                <c:pt idx="38">
                  <c:v>44</c:v>
                </c:pt>
                <c:pt idx="39">
                  <c:v>43</c:v>
                </c:pt>
                <c:pt idx="40">
                  <c:v>42</c:v>
                </c:pt>
                <c:pt idx="41">
                  <c:v>29</c:v>
                </c:pt>
                <c:pt idx="42">
                  <c:v>32</c:v>
                </c:pt>
                <c:pt idx="43">
                  <c:v>36</c:v>
                </c:pt>
                <c:pt idx="44">
                  <c:v>31</c:v>
                </c:pt>
                <c:pt idx="45">
                  <c:v>34</c:v>
                </c:pt>
                <c:pt idx="46">
                  <c:v>34</c:v>
                </c:pt>
                <c:pt idx="47">
                  <c:v>32</c:v>
                </c:pt>
                <c:pt idx="48">
                  <c:v>37</c:v>
                </c:pt>
                <c:pt idx="49">
                  <c:v>31</c:v>
                </c:pt>
                <c:pt idx="50">
                  <c:v>30</c:v>
                </c:pt>
                <c:pt idx="51">
                  <c:v>30</c:v>
                </c:pt>
                <c:pt idx="52">
                  <c:v>31</c:v>
                </c:pt>
                <c:pt idx="53">
                  <c:v>29</c:v>
                </c:pt>
                <c:pt idx="54">
                  <c:v>31</c:v>
                </c:pt>
                <c:pt idx="55">
                  <c:v>30</c:v>
                </c:pt>
                <c:pt idx="56">
                  <c:v>27</c:v>
                </c:pt>
                <c:pt idx="57">
                  <c:v>33</c:v>
                </c:pt>
                <c:pt idx="58">
                  <c:v>30</c:v>
                </c:pt>
                <c:pt idx="59">
                  <c:v>25</c:v>
                </c:pt>
                <c:pt idx="60">
                  <c:v>25</c:v>
                </c:pt>
                <c:pt idx="61">
                  <c:v>22</c:v>
                </c:pt>
                <c:pt idx="62">
                  <c:v>21</c:v>
                </c:pt>
                <c:pt idx="63">
                  <c:v>17</c:v>
                </c:pt>
                <c:pt idx="64">
                  <c:v>13</c:v>
                </c:pt>
                <c:pt idx="65">
                  <c:v>11</c:v>
                </c:pt>
                <c:pt idx="66">
                  <c:v>12</c:v>
                </c:pt>
                <c:pt idx="67">
                  <c:v>11</c:v>
                </c:pt>
                <c:pt idx="68">
                  <c:v>12</c:v>
                </c:pt>
                <c:pt idx="69">
                  <c:v>16</c:v>
                </c:pt>
                <c:pt idx="70">
                  <c:v>12</c:v>
                </c:pt>
                <c:pt idx="71">
                  <c:v>10</c:v>
                </c:pt>
                <c:pt idx="72">
                  <c:v>11</c:v>
                </c:pt>
                <c:pt idx="73">
                  <c:v>13</c:v>
                </c:pt>
                <c:pt idx="74">
                  <c:v>11</c:v>
                </c:pt>
                <c:pt idx="75">
                  <c:v>13</c:v>
                </c:pt>
                <c:pt idx="76">
                  <c:v>12</c:v>
                </c:pt>
                <c:pt idx="77">
                  <c:v>13</c:v>
                </c:pt>
                <c:pt idx="78">
                  <c:v>9</c:v>
                </c:pt>
                <c:pt idx="79">
                  <c:v>11</c:v>
                </c:pt>
                <c:pt idx="80">
                  <c:v>13</c:v>
                </c:pt>
                <c:pt idx="81">
                  <c:v>13</c:v>
                </c:pt>
                <c:pt idx="82">
                  <c:v>14</c:v>
                </c:pt>
                <c:pt idx="83">
                  <c:v>10</c:v>
                </c:pt>
                <c:pt idx="84">
                  <c:v>12</c:v>
                </c:pt>
                <c:pt idx="85">
                  <c:v>10</c:v>
                </c:pt>
                <c:pt idx="86">
                  <c:v>8</c:v>
                </c:pt>
                <c:pt idx="87">
                  <c:v>10</c:v>
                </c:pt>
                <c:pt idx="88">
                  <c:v>10</c:v>
                </c:pt>
                <c:pt idx="89">
                  <c:v>9</c:v>
                </c:pt>
                <c:pt idx="90">
                  <c:v>11</c:v>
                </c:pt>
                <c:pt idx="91">
                  <c:v>12</c:v>
                </c:pt>
                <c:pt idx="92">
                  <c:v>10</c:v>
                </c:pt>
                <c:pt idx="93">
                  <c:v>7</c:v>
                </c:pt>
                <c:pt idx="94">
                  <c:v>5</c:v>
                </c:pt>
                <c:pt idx="95">
                  <c:v>5</c:v>
                </c:pt>
                <c:pt idx="96">
                  <c:v>13</c:v>
                </c:pt>
                <c:pt idx="97">
                  <c:v>13</c:v>
                </c:pt>
                <c:pt idx="98">
                  <c:v>16</c:v>
                </c:pt>
                <c:pt idx="99">
                  <c:v>12</c:v>
                </c:pt>
                <c:pt idx="100">
                  <c:v>7</c:v>
                </c:pt>
                <c:pt idx="101">
                  <c:v>8</c:v>
                </c:pt>
                <c:pt idx="102">
                  <c:v>10</c:v>
                </c:pt>
                <c:pt idx="103">
                  <c:v>7</c:v>
                </c:pt>
                <c:pt idx="104">
                  <c:v>6</c:v>
                </c:pt>
                <c:pt idx="105">
                  <c:v>6</c:v>
                </c:pt>
                <c:pt idx="106">
                  <c:v>11</c:v>
                </c:pt>
                <c:pt idx="107">
                  <c:v>6</c:v>
                </c:pt>
                <c:pt idx="108">
                  <c:v>11</c:v>
                </c:pt>
                <c:pt idx="109">
                  <c:v>10</c:v>
                </c:pt>
                <c:pt idx="110">
                  <c:v>6</c:v>
                </c:pt>
                <c:pt idx="111">
                  <c:v>8</c:v>
                </c:pt>
                <c:pt idx="112">
                  <c:v>12</c:v>
                </c:pt>
                <c:pt idx="113">
                  <c:v>14</c:v>
                </c:pt>
                <c:pt idx="114">
                  <c:v>18</c:v>
                </c:pt>
                <c:pt idx="115">
                  <c:v>12</c:v>
                </c:pt>
                <c:pt idx="116">
                  <c:v>11</c:v>
                </c:pt>
                <c:pt idx="117">
                  <c:v>11</c:v>
                </c:pt>
                <c:pt idx="118">
                  <c:v>8</c:v>
                </c:pt>
                <c:pt idx="119">
                  <c:v>5</c:v>
                </c:pt>
                <c:pt idx="120">
                  <c:v>2</c:v>
                </c:pt>
                <c:pt idx="121">
                  <c:v>9</c:v>
                </c:pt>
                <c:pt idx="122">
                  <c:v>10</c:v>
                </c:pt>
                <c:pt idx="123">
                  <c:v>9</c:v>
                </c:pt>
                <c:pt idx="124">
                  <c:v>6</c:v>
                </c:pt>
                <c:pt idx="125">
                  <c:v>6</c:v>
                </c:pt>
                <c:pt idx="126">
                  <c:v>8</c:v>
                </c:pt>
                <c:pt idx="127">
                  <c:v>9</c:v>
                </c:pt>
                <c:pt idx="128">
                  <c:v>6</c:v>
                </c:pt>
                <c:pt idx="129">
                  <c:v>7</c:v>
                </c:pt>
                <c:pt idx="130">
                  <c:v>8</c:v>
                </c:pt>
                <c:pt idx="131">
                  <c:v>6</c:v>
                </c:pt>
                <c:pt idx="132">
                  <c:v>5</c:v>
                </c:pt>
                <c:pt idx="133">
                  <c:v>5</c:v>
                </c:pt>
                <c:pt idx="134">
                  <c:v>8</c:v>
                </c:pt>
                <c:pt idx="135">
                  <c:v>9</c:v>
                </c:pt>
                <c:pt idx="136">
                  <c:v>5</c:v>
                </c:pt>
                <c:pt idx="137">
                  <c:v>10</c:v>
                </c:pt>
                <c:pt idx="138">
                  <c:v>8</c:v>
                </c:pt>
                <c:pt idx="139">
                  <c:v>9</c:v>
                </c:pt>
                <c:pt idx="140">
                  <c:v>12</c:v>
                </c:pt>
                <c:pt idx="141">
                  <c:v>11</c:v>
                </c:pt>
                <c:pt idx="142">
                  <c:v>11</c:v>
                </c:pt>
                <c:pt idx="143">
                  <c:v>8</c:v>
                </c:pt>
                <c:pt idx="144">
                  <c:v>6</c:v>
                </c:pt>
                <c:pt idx="145">
                  <c:v>5</c:v>
                </c:pt>
                <c:pt idx="146">
                  <c:v>6</c:v>
                </c:pt>
                <c:pt idx="147">
                  <c:v>6</c:v>
                </c:pt>
                <c:pt idx="148">
                  <c:v>7</c:v>
                </c:pt>
                <c:pt idx="149">
                  <c:v>6</c:v>
                </c:pt>
                <c:pt idx="150">
                  <c:v>5</c:v>
                </c:pt>
                <c:pt idx="151">
                  <c:v>8</c:v>
                </c:pt>
                <c:pt idx="152">
                  <c:v>10</c:v>
                </c:pt>
                <c:pt idx="153">
                  <c:v>7</c:v>
                </c:pt>
                <c:pt idx="154">
                  <c:v>7</c:v>
                </c:pt>
                <c:pt idx="155">
                  <c:v>8</c:v>
                </c:pt>
                <c:pt idx="156">
                  <c:v>8</c:v>
                </c:pt>
                <c:pt idx="157">
                  <c:v>10</c:v>
                </c:pt>
                <c:pt idx="158">
                  <c:v>10</c:v>
                </c:pt>
                <c:pt idx="159">
                  <c:v>12</c:v>
                </c:pt>
                <c:pt idx="160">
                  <c:v>11</c:v>
                </c:pt>
                <c:pt idx="161">
                  <c:v>7</c:v>
                </c:pt>
                <c:pt idx="162">
                  <c:v>5</c:v>
                </c:pt>
                <c:pt idx="163">
                  <c:v>5</c:v>
                </c:pt>
                <c:pt idx="164">
                  <c:v>5</c:v>
                </c:pt>
                <c:pt idx="165">
                  <c:v>4</c:v>
                </c:pt>
                <c:pt idx="166">
                  <c:v>4</c:v>
                </c:pt>
                <c:pt idx="167">
                  <c:v>2</c:v>
                </c:pt>
                <c:pt idx="168">
                  <c:v>2</c:v>
                </c:pt>
                <c:pt idx="169">
                  <c:v>6</c:v>
                </c:pt>
                <c:pt idx="170">
                  <c:v>7</c:v>
                </c:pt>
                <c:pt idx="171">
                  <c:v>7</c:v>
                </c:pt>
                <c:pt idx="172">
                  <c:v>6</c:v>
                </c:pt>
                <c:pt idx="173">
                  <c:v>5</c:v>
                </c:pt>
                <c:pt idx="174">
                  <c:v>5</c:v>
                </c:pt>
                <c:pt idx="175">
                  <c:v>4</c:v>
                </c:pt>
                <c:pt idx="176">
                  <c:v>4</c:v>
                </c:pt>
                <c:pt idx="177">
                  <c:v>4</c:v>
                </c:pt>
                <c:pt idx="178">
                  <c:v>5</c:v>
                </c:pt>
                <c:pt idx="179">
                  <c:v>5</c:v>
                </c:pt>
                <c:pt idx="180">
                  <c:v>7</c:v>
                </c:pt>
                <c:pt idx="181">
                  <c:v>9</c:v>
                </c:pt>
                <c:pt idx="182">
                  <c:v>10</c:v>
                </c:pt>
                <c:pt idx="183">
                  <c:v>7</c:v>
                </c:pt>
                <c:pt idx="184">
                  <c:v>6</c:v>
                </c:pt>
                <c:pt idx="185">
                  <c:v>6</c:v>
                </c:pt>
                <c:pt idx="186">
                  <c:v>7</c:v>
                </c:pt>
                <c:pt idx="187">
                  <c:v>8</c:v>
                </c:pt>
                <c:pt idx="188">
                  <c:v>8</c:v>
                </c:pt>
                <c:pt idx="189">
                  <c:v>6</c:v>
                </c:pt>
                <c:pt idx="190">
                  <c:v>10</c:v>
                </c:pt>
                <c:pt idx="191">
                  <c:v>11</c:v>
                </c:pt>
                <c:pt idx="192">
                  <c:v>11</c:v>
                </c:pt>
                <c:pt idx="193">
                  <c:v>15</c:v>
                </c:pt>
                <c:pt idx="194">
                  <c:v>13</c:v>
                </c:pt>
                <c:pt idx="195">
                  <c:v>17</c:v>
                </c:pt>
                <c:pt idx="196">
                  <c:v>19</c:v>
                </c:pt>
                <c:pt idx="197">
                  <c:v>17</c:v>
                </c:pt>
                <c:pt idx="198">
                  <c:v>15</c:v>
                </c:pt>
                <c:pt idx="199">
                  <c:v>11</c:v>
                </c:pt>
                <c:pt idx="200">
                  <c:v>14</c:v>
                </c:pt>
                <c:pt idx="201">
                  <c:v>12</c:v>
                </c:pt>
                <c:pt idx="202">
                  <c:v>12</c:v>
                </c:pt>
                <c:pt idx="203">
                  <c:v>11</c:v>
                </c:pt>
                <c:pt idx="204">
                  <c:v>11</c:v>
                </c:pt>
                <c:pt idx="205">
                  <c:v>11</c:v>
                </c:pt>
                <c:pt idx="206">
                  <c:v>16</c:v>
                </c:pt>
                <c:pt idx="207">
                  <c:v>16</c:v>
                </c:pt>
                <c:pt idx="208">
                  <c:v>16</c:v>
                </c:pt>
                <c:pt idx="209">
                  <c:v>18</c:v>
                </c:pt>
                <c:pt idx="210">
                  <c:v>22</c:v>
                </c:pt>
                <c:pt idx="211">
                  <c:v>21</c:v>
                </c:pt>
                <c:pt idx="212">
                  <c:v>24</c:v>
                </c:pt>
                <c:pt idx="213">
                  <c:v>30</c:v>
                </c:pt>
                <c:pt idx="214">
                  <c:v>33</c:v>
                </c:pt>
                <c:pt idx="215">
                  <c:v>28</c:v>
                </c:pt>
                <c:pt idx="216">
                  <c:v>21</c:v>
                </c:pt>
                <c:pt idx="217">
                  <c:v>24</c:v>
                </c:pt>
                <c:pt idx="218">
                  <c:v>24</c:v>
                </c:pt>
                <c:pt idx="219">
                  <c:v>25</c:v>
                </c:pt>
                <c:pt idx="220">
                  <c:v>34</c:v>
                </c:pt>
                <c:pt idx="221">
                  <c:v>41</c:v>
                </c:pt>
                <c:pt idx="222">
                  <c:v>46</c:v>
                </c:pt>
                <c:pt idx="223">
                  <c:v>46</c:v>
                </c:pt>
                <c:pt idx="224">
                  <c:v>44</c:v>
                </c:pt>
                <c:pt idx="225">
                  <c:v>34</c:v>
                </c:pt>
                <c:pt idx="226">
                  <c:v>29</c:v>
                </c:pt>
                <c:pt idx="227">
                  <c:v>34</c:v>
                </c:pt>
                <c:pt idx="228">
                  <c:v>40</c:v>
                </c:pt>
                <c:pt idx="229">
                  <c:v>43</c:v>
                </c:pt>
                <c:pt idx="230">
                  <c:v>40</c:v>
                </c:pt>
                <c:pt idx="231">
                  <c:v>43</c:v>
                </c:pt>
                <c:pt idx="232">
                  <c:v>39</c:v>
                </c:pt>
                <c:pt idx="233">
                  <c:v>38</c:v>
                </c:pt>
                <c:pt idx="234">
                  <c:v>43</c:v>
                </c:pt>
                <c:pt idx="235">
                  <c:v>47</c:v>
                </c:pt>
                <c:pt idx="236">
                  <c:v>44</c:v>
                </c:pt>
                <c:pt idx="237">
                  <c:v>39</c:v>
                </c:pt>
                <c:pt idx="238">
                  <c:v>40</c:v>
                </c:pt>
                <c:pt idx="239">
                  <c:v>48</c:v>
                </c:pt>
                <c:pt idx="240">
                  <c:v>50</c:v>
                </c:pt>
                <c:pt idx="241">
                  <c:v>43</c:v>
                </c:pt>
                <c:pt idx="242">
                  <c:v>37</c:v>
                </c:pt>
                <c:pt idx="243">
                  <c:v>37</c:v>
                </c:pt>
                <c:pt idx="244">
                  <c:v>33</c:v>
                </c:pt>
                <c:pt idx="245">
                  <c:v>33</c:v>
                </c:pt>
                <c:pt idx="246">
                  <c:v>33</c:v>
                </c:pt>
                <c:pt idx="247">
                  <c:v>38</c:v>
                </c:pt>
                <c:pt idx="248">
                  <c:v>40</c:v>
                </c:pt>
                <c:pt idx="249">
                  <c:v>33</c:v>
                </c:pt>
                <c:pt idx="250">
                  <c:v>36</c:v>
                </c:pt>
                <c:pt idx="251">
                  <c:v>37</c:v>
                </c:pt>
                <c:pt idx="252">
                  <c:v>47</c:v>
                </c:pt>
                <c:pt idx="253">
                  <c:v>54</c:v>
                </c:pt>
                <c:pt idx="254">
                  <c:v>50</c:v>
                </c:pt>
                <c:pt idx="255">
                  <c:v>50</c:v>
                </c:pt>
                <c:pt idx="256">
                  <c:v>50</c:v>
                </c:pt>
                <c:pt idx="257">
                  <c:v>48</c:v>
                </c:pt>
                <c:pt idx="258">
                  <c:v>38</c:v>
                </c:pt>
                <c:pt idx="259">
                  <c:v>32</c:v>
                </c:pt>
                <c:pt idx="260">
                  <c:v>40</c:v>
                </c:pt>
                <c:pt idx="261">
                  <c:v>43</c:v>
                </c:pt>
                <c:pt idx="262">
                  <c:v>43</c:v>
                </c:pt>
                <c:pt idx="263">
                  <c:v>42</c:v>
                </c:pt>
                <c:pt idx="264">
                  <c:v>35</c:v>
                </c:pt>
                <c:pt idx="265">
                  <c:v>40</c:v>
                </c:pt>
                <c:pt idx="266">
                  <c:v>42</c:v>
                </c:pt>
                <c:pt idx="267">
                  <c:v>33</c:v>
                </c:pt>
                <c:pt idx="268">
                  <c:v>31</c:v>
                </c:pt>
                <c:pt idx="269">
                  <c:v>30</c:v>
                </c:pt>
                <c:pt idx="270">
                  <c:v>27</c:v>
                </c:pt>
                <c:pt idx="271">
                  <c:v>29</c:v>
                </c:pt>
                <c:pt idx="272">
                  <c:v>27</c:v>
                </c:pt>
                <c:pt idx="273">
                  <c:v>23</c:v>
                </c:pt>
                <c:pt idx="274">
                  <c:v>20</c:v>
                </c:pt>
                <c:pt idx="275">
                  <c:v>17</c:v>
                </c:pt>
                <c:pt idx="276">
                  <c:v>21</c:v>
                </c:pt>
                <c:pt idx="277">
                  <c:v>26</c:v>
                </c:pt>
                <c:pt idx="278">
                  <c:v>27</c:v>
                </c:pt>
                <c:pt idx="279">
                  <c:v>29</c:v>
                </c:pt>
                <c:pt idx="280">
                  <c:v>34</c:v>
                </c:pt>
                <c:pt idx="281">
                  <c:v>29</c:v>
                </c:pt>
                <c:pt idx="282">
                  <c:v>30</c:v>
                </c:pt>
                <c:pt idx="283">
                  <c:v>30</c:v>
                </c:pt>
                <c:pt idx="284">
                  <c:v>31</c:v>
                </c:pt>
                <c:pt idx="285">
                  <c:v>37</c:v>
                </c:pt>
                <c:pt idx="286">
                  <c:v>29</c:v>
                </c:pt>
                <c:pt idx="287">
                  <c:v>26</c:v>
                </c:pt>
                <c:pt idx="288">
                  <c:v>25</c:v>
                </c:pt>
                <c:pt idx="289">
                  <c:v>25</c:v>
                </c:pt>
                <c:pt idx="290">
                  <c:v>28</c:v>
                </c:pt>
                <c:pt idx="291">
                  <c:v>24</c:v>
                </c:pt>
                <c:pt idx="292">
                  <c:v>21</c:v>
                </c:pt>
                <c:pt idx="293">
                  <c:v>22</c:v>
                </c:pt>
                <c:pt idx="294">
                  <c:v>18</c:v>
                </c:pt>
                <c:pt idx="295">
                  <c:v>19</c:v>
                </c:pt>
                <c:pt idx="296">
                  <c:v>28</c:v>
                </c:pt>
                <c:pt idx="297">
                  <c:v>25</c:v>
                </c:pt>
                <c:pt idx="298">
                  <c:v>21</c:v>
                </c:pt>
                <c:pt idx="299">
                  <c:v>20</c:v>
                </c:pt>
                <c:pt idx="300">
                  <c:v>15</c:v>
                </c:pt>
                <c:pt idx="301">
                  <c:v>15</c:v>
                </c:pt>
                <c:pt idx="302">
                  <c:v>18</c:v>
                </c:pt>
                <c:pt idx="303">
                  <c:v>17</c:v>
                </c:pt>
                <c:pt idx="304">
                  <c:v>17</c:v>
                </c:pt>
                <c:pt idx="305">
                  <c:v>16</c:v>
                </c:pt>
                <c:pt idx="306">
                  <c:v>18</c:v>
                </c:pt>
                <c:pt idx="307">
                  <c:v>25</c:v>
                </c:pt>
                <c:pt idx="308">
                  <c:v>27</c:v>
                </c:pt>
                <c:pt idx="309">
                  <c:v>24</c:v>
                </c:pt>
                <c:pt idx="310">
                  <c:v>21</c:v>
                </c:pt>
                <c:pt idx="311">
                  <c:v>19</c:v>
                </c:pt>
                <c:pt idx="312">
                  <c:v>20</c:v>
                </c:pt>
                <c:pt idx="313">
                  <c:v>20</c:v>
                </c:pt>
                <c:pt idx="314">
                  <c:v>23</c:v>
                </c:pt>
                <c:pt idx="315">
                  <c:v>17</c:v>
                </c:pt>
                <c:pt idx="316">
                  <c:v>14</c:v>
                </c:pt>
                <c:pt idx="317">
                  <c:v>10</c:v>
                </c:pt>
                <c:pt idx="318">
                  <c:v>11</c:v>
                </c:pt>
                <c:pt idx="319">
                  <c:v>11</c:v>
                </c:pt>
                <c:pt idx="320">
                  <c:v>15</c:v>
                </c:pt>
                <c:pt idx="321">
                  <c:v>11</c:v>
                </c:pt>
                <c:pt idx="322">
                  <c:v>10</c:v>
                </c:pt>
                <c:pt idx="323">
                  <c:v>15</c:v>
                </c:pt>
                <c:pt idx="324">
                  <c:v>12</c:v>
                </c:pt>
                <c:pt idx="325">
                  <c:v>11</c:v>
                </c:pt>
                <c:pt idx="326">
                  <c:v>9</c:v>
                </c:pt>
                <c:pt idx="327">
                  <c:v>14</c:v>
                </c:pt>
                <c:pt idx="328">
                  <c:v>14</c:v>
                </c:pt>
                <c:pt idx="329">
                  <c:v>14</c:v>
                </c:pt>
                <c:pt idx="330">
                  <c:v>13</c:v>
                </c:pt>
                <c:pt idx="331">
                  <c:v>13</c:v>
                </c:pt>
                <c:pt idx="332">
                  <c:v>15</c:v>
                </c:pt>
                <c:pt idx="333">
                  <c:v>13</c:v>
                </c:pt>
                <c:pt idx="334">
                  <c:v>9</c:v>
                </c:pt>
                <c:pt idx="335">
                  <c:v>10</c:v>
                </c:pt>
                <c:pt idx="336">
                  <c:v>11</c:v>
                </c:pt>
                <c:pt idx="337">
                  <c:v>13</c:v>
                </c:pt>
                <c:pt idx="338">
                  <c:v>16</c:v>
                </c:pt>
                <c:pt idx="339">
                  <c:v>15</c:v>
                </c:pt>
                <c:pt idx="340">
                  <c:v>13</c:v>
                </c:pt>
                <c:pt idx="341">
                  <c:v>13</c:v>
                </c:pt>
                <c:pt idx="342">
                  <c:v>9</c:v>
                </c:pt>
                <c:pt idx="343">
                  <c:v>8</c:v>
                </c:pt>
                <c:pt idx="344">
                  <c:v>11</c:v>
                </c:pt>
                <c:pt idx="345">
                  <c:v>10</c:v>
                </c:pt>
                <c:pt idx="346">
                  <c:v>11</c:v>
                </c:pt>
                <c:pt idx="347">
                  <c:v>13</c:v>
                </c:pt>
                <c:pt idx="348">
                  <c:v>14</c:v>
                </c:pt>
                <c:pt idx="349">
                  <c:v>9</c:v>
                </c:pt>
                <c:pt idx="350">
                  <c:v>9</c:v>
                </c:pt>
                <c:pt idx="351">
                  <c:v>8</c:v>
                </c:pt>
                <c:pt idx="352">
                  <c:v>10</c:v>
                </c:pt>
                <c:pt idx="353">
                  <c:v>12</c:v>
                </c:pt>
                <c:pt idx="354">
                  <c:v>11</c:v>
                </c:pt>
                <c:pt idx="355">
                  <c:v>10</c:v>
                </c:pt>
                <c:pt idx="356">
                  <c:v>10</c:v>
                </c:pt>
                <c:pt idx="357">
                  <c:v>9</c:v>
                </c:pt>
                <c:pt idx="358">
                  <c:v>11</c:v>
                </c:pt>
                <c:pt idx="359">
                  <c:v>9</c:v>
                </c:pt>
                <c:pt idx="360">
                  <c:v>7</c:v>
                </c:pt>
                <c:pt idx="361">
                  <c:v>8</c:v>
                </c:pt>
                <c:pt idx="362">
                  <c:v>6</c:v>
                </c:pt>
                <c:pt idx="363">
                  <c:v>7</c:v>
                </c:pt>
                <c:pt idx="364">
                  <c:v>5</c:v>
                </c:pt>
                <c:pt idx="365">
                  <c:v>6</c:v>
                </c:pt>
                <c:pt idx="366">
                  <c:v>5</c:v>
                </c:pt>
                <c:pt idx="367">
                  <c:v>9</c:v>
                </c:pt>
                <c:pt idx="368">
                  <c:v>9</c:v>
                </c:pt>
                <c:pt idx="369">
                  <c:v>7</c:v>
                </c:pt>
                <c:pt idx="370">
                  <c:v>7</c:v>
                </c:pt>
                <c:pt idx="371">
                  <c:v>8</c:v>
                </c:pt>
                <c:pt idx="372">
                  <c:v>7</c:v>
                </c:pt>
                <c:pt idx="373">
                  <c:v>9</c:v>
                </c:pt>
                <c:pt idx="374">
                  <c:v>7</c:v>
                </c:pt>
                <c:pt idx="375">
                  <c:v>5</c:v>
                </c:pt>
                <c:pt idx="376">
                  <c:v>4</c:v>
                </c:pt>
                <c:pt idx="377">
                  <c:v>7</c:v>
                </c:pt>
                <c:pt idx="378">
                  <c:v>8</c:v>
                </c:pt>
                <c:pt idx="379">
                  <c:v>9</c:v>
                </c:pt>
                <c:pt idx="380">
                  <c:v>9</c:v>
                </c:pt>
                <c:pt idx="381">
                  <c:v>10</c:v>
                </c:pt>
                <c:pt idx="382">
                  <c:v>9</c:v>
                </c:pt>
                <c:pt idx="383">
                  <c:v>11</c:v>
                </c:pt>
                <c:pt idx="384">
                  <c:v>10</c:v>
                </c:pt>
                <c:pt idx="385">
                  <c:v>9</c:v>
                </c:pt>
                <c:pt idx="386">
                  <c:v>13</c:v>
                </c:pt>
                <c:pt idx="387">
                  <c:v>14</c:v>
                </c:pt>
                <c:pt idx="388">
                  <c:v>12</c:v>
                </c:pt>
                <c:pt idx="389">
                  <c:v>8</c:v>
                </c:pt>
                <c:pt idx="390">
                  <c:v>8</c:v>
                </c:pt>
                <c:pt idx="391">
                  <c:v>11</c:v>
                </c:pt>
                <c:pt idx="392">
                  <c:v>12</c:v>
                </c:pt>
                <c:pt idx="393">
                  <c:v>10</c:v>
                </c:pt>
                <c:pt idx="394">
                  <c:v>13</c:v>
                </c:pt>
                <c:pt idx="395">
                  <c:v>11</c:v>
                </c:pt>
                <c:pt idx="396">
                  <c:v>8</c:v>
                </c:pt>
                <c:pt idx="397">
                  <c:v>15</c:v>
                </c:pt>
                <c:pt idx="398">
                  <c:v>19</c:v>
                </c:pt>
                <c:pt idx="399">
                  <c:v>22</c:v>
                </c:pt>
                <c:pt idx="400">
                  <c:v>20</c:v>
                </c:pt>
                <c:pt idx="401">
                  <c:v>18</c:v>
                </c:pt>
                <c:pt idx="402">
                  <c:v>14</c:v>
                </c:pt>
                <c:pt idx="403">
                  <c:v>12</c:v>
                </c:pt>
                <c:pt idx="404">
                  <c:v>17</c:v>
                </c:pt>
                <c:pt idx="405">
                  <c:v>16</c:v>
                </c:pt>
                <c:pt idx="406">
                  <c:v>16</c:v>
                </c:pt>
                <c:pt idx="407">
                  <c:v>13</c:v>
                </c:pt>
                <c:pt idx="408">
                  <c:v>14</c:v>
                </c:pt>
                <c:pt idx="409">
                  <c:v>20</c:v>
                </c:pt>
                <c:pt idx="410">
                  <c:v>14</c:v>
                </c:pt>
                <c:pt idx="411">
                  <c:v>15</c:v>
                </c:pt>
                <c:pt idx="412">
                  <c:v>14</c:v>
                </c:pt>
                <c:pt idx="413">
                  <c:v>11</c:v>
                </c:pt>
                <c:pt idx="414">
                  <c:v>9</c:v>
                </c:pt>
                <c:pt idx="415">
                  <c:v>8</c:v>
                </c:pt>
                <c:pt idx="416">
                  <c:v>11</c:v>
                </c:pt>
                <c:pt idx="417">
                  <c:v>10</c:v>
                </c:pt>
                <c:pt idx="418">
                  <c:v>15</c:v>
                </c:pt>
                <c:pt idx="419">
                  <c:v>16</c:v>
                </c:pt>
                <c:pt idx="420">
                  <c:v>10</c:v>
                </c:pt>
                <c:pt idx="421">
                  <c:v>9</c:v>
                </c:pt>
                <c:pt idx="422">
                  <c:v>18</c:v>
                </c:pt>
                <c:pt idx="423">
                  <c:v>11</c:v>
                </c:pt>
                <c:pt idx="424">
                  <c:v>13</c:v>
                </c:pt>
                <c:pt idx="425">
                  <c:v>13</c:v>
                </c:pt>
                <c:pt idx="426">
                  <c:v>10</c:v>
                </c:pt>
                <c:pt idx="427">
                  <c:v>14</c:v>
                </c:pt>
                <c:pt idx="428">
                  <c:v>16</c:v>
                </c:pt>
                <c:pt idx="429">
                  <c:v>18</c:v>
                </c:pt>
                <c:pt idx="430">
                  <c:v>12</c:v>
                </c:pt>
                <c:pt idx="431">
                  <c:v>8</c:v>
                </c:pt>
                <c:pt idx="432">
                  <c:v>5</c:v>
                </c:pt>
                <c:pt idx="433">
                  <c:v>8</c:v>
                </c:pt>
                <c:pt idx="434">
                  <c:v>7</c:v>
                </c:pt>
                <c:pt idx="435">
                  <c:v>4</c:v>
                </c:pt>
                <c:pt idx="436">
                  <c:v>4</c:v>
                </c:pt>
                <c:pt idx="437">
                  <c:v>5</c:v>
                </c:pt>
                <c:pt idx="438">
                  <c:v>5</c:v>
                </c:pt>
                <c:pt idx="439">
                  <c:v>7</c:v>
                </c:pt>
                <c:pt idx="440">
                  <c:v>5</c:v>
                </c:pt>
                <c:pt idx="441">
                  <c:v>6</c:v>
                </c:pt>
                <c:pt idx="442">
                  <c:v>5</c:v>
                </c:pt>
                <c:pt idx="443">
                  <c:v>2</c:v>
                </c:pt>
                <c:pt idx="444">
                  <c:v>3</c:v>
                </c:pt>
                <c:pt idx="445">
                  <c:v>1</c:v>
                </c:pt>
                <c:pt idx="446">
                  <c:v>2</c:v>
                </c:pt>
                <c:pt idx="447">
                  <c:v>1</c:v>
                </c:pt>
                <c:pt idx="448">
                  <c:v>0</c:v>
                </c:pt>
                <c:pt idx="449">
                  <c:v>1</c:v>
                </c:pt>
                <c:pt idx="450">
                  <c:v>0</c:v>
                </c:pt>
                <c:pt idx="451">
                  <c:v>2</c:v>
                </c:pt>
                <c:pt idx="452">
                  <c:v>3</c:v>
                </c:pt>
                <c:pt idx="453">
                  <c:v>2</c:v>
                </c:pt>
                <c:pt idx="454">
                  <c:v>0</c:v>
                </c:pt>
                <c:pt idx="455">
                  <c:v>2</c:v>
                </c:pt>
                <c:pt idx="456">
                  <c:v>0</c:v>
                </c:pt>
                <c:pt idx="457">
                  <c:v>0</c:v>
                </c:pt>
                <c:pt idx="458">
                  <c:v>1</c:v>
                </c:pt>
                <c:pt idx="459">
                  <c:v>1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4</c:v>
                </c:pt>
                <c:pt idx="464">
                  <c:v>2</c:v>
                </c:pt>
                <c:pt idx="465">
                  <c:v>2</c:v>
                </c:pt>
                <c:pt idx="466">
                  <c:v>3</c:v>
                </c:pt>
                <c:pt idx="467">
                  <c:v>3</c:v>
                </c:pt>
                <c:pt idx="468">
                  <c:v>2</c:v>
                </c:pt>
                <c:pt idx="469">
                  <c:v>2</c:v>
                </c:pt>
                <c:pt idx="470">
                  <c:v>4</c:v>
                </c:pt>
                <c:pt idx="471">
                  <c:v>4</c:v>
                </c:pt>
                <c:pt idx="472">
                  <c:v>3</c:v>
                </c:pt>
                <c:pt idx="473">
                  <c:v>4</c:v>
                </c:pt>
                <c:pt idx="474">
                  <c:v>3</c:v>
                </c:pt>
                <c:pt idx="475">
                  <c:v>4</c:v>
                </c:pt>
                <c:pt idx="476">
                  <c:v>2</c:v>
                </c:pt>
                <c:pt idx="477">
                  <c:v>3</c:v>
                </c:pt>
                <c:pt idx="478">
                  <c:v>5</c:v>
                </c:pt>
                <c:pt idx="479">
                  <c:v>5</c:v>
                </c:pt>
                <c:pt idx="480">
                  <c:v>3</c:v>
                </c:pt>
                <c:pt idx="481">
                  <c:v>5</c:v>
                </c:pt>
                <c:pt idx="482">
                  <c:v>4</c:v>
                </c:pt>
                <c:pt idx="483">
                  <c:v>5</c:v>
                </c:pt>
                <c:pt idx="484">
                  <c:v>7</c:v>
                </c:pt>
                <c:pt idx="485">
                  <c:v>7</c:v>
                </c:pt>
                <c:pt idx="486">
                  <c:v>6</c:v>
                </c:pt>
                <c:pt idx="487">
                  <c:v>8</c:v>
                </c:pt>
                <c:pt idx="488">
                  <c:v>10</c:v>
                </c:pt>
                <c:pt idx="489">
                  <c:v>10</c:v>
                </c:pt>
                <c:pt idx="490">
                  <c:v>7</c:v>
                </c:pt>
                <c:pt idx="491">
                  <c:v>6</c:v>
                </c:pt>
                <c:pt idx="492">
                  <c:v>7</c:v>
                </c:pt>
                <c:pt idx="493">
                  <c:v>5</c:v>
                </c:pt>
                <c:pt idx="494">
                  <c:v>3</c:v>
                </c:pt>
                <c:pt idx="495">
                  <c:v>5</c:v>
                </c:pt>
                <c:pt idx="496">
                  <c:v>7</c:v>
                </c:pt>
                <c:pt idx="497">
                  <c:v>5</c:v>
                </c:pt>
                <c:pt idx="498">
                  <c:v>7</c:v>
                </c:pt>
                <c:pt idx="499">
                  <c:v>8</c:v>
                </c:pt>
                <c:pt idx="500">
                  <c:v>10</c:v>
                </c:pt>
                <c:pt idx="501">
                  <c:v>8</c:v>
                </c:pt>
                <c:pt idx="502">
                  <c:v>8</c:v>
                </c:pt>
                <c:pt idx="503">
                  <c:v>7</c:v>
                </c:pt>
                <c:pt idx="504">
                  <c:v>7</c:v>
                </c:pt>
                <c:pt idx="505">
                  <c:v>5</c:v>
                </c:pt>
                <c:pt idx="506">
                  <c:v>3</c:v>
                </c:pt>
                <c:pt idx="507">
                  <c:v>3</c:v>
                </c:pt>
                <c:pt idx="508">
                  <c:v>5</c:v>
                </c:pt>
                <c:pt idx="509">
                  <c:v>4</c:v>
                </c:pt>
                <c:pt idx="510">
                  <c:v>5</c:v>
                </c:pt>
                <c:pt idx="511">
                  <c:v>5</c:v>
                </c:pt>
                <c:pt idx="512">
                  <c:v>12</c:v>
                </c:pt>
                <c:pt idx="513">
                  <c:v>13</c:v>
                </c:pt>
                <c:pt idx="514">
                  <c:v>9</c:v>
                </c:pt>
                <c:pt idx="515">
                  <c:v>11</c:v>
                </c:pt>
                <c:pt idx="516">
                  <c:v>9</c:v>
                </c:pt>
                <c:pt idx="517">
                  <c:v>9</c:v>
                </c:pt>
                <c:pt idx="518">
                  <c:v>9</c:v>
                </c:pt>
                <c:pt idx="519">
                  <c:v>9</c:v>
                </c:pt>
                <c:pt idx="520">
                  <c:v>11</c:v>
                </c:pt>
                <c:pt idx="521">
                  <c:v>14</c:v>
                </c:pt>
                <c:pt idx="522">
                  <c:v>16</c:v>
                </c:pt>
                <c:pt idx="523">
                  <c:v>16</c:v>
                </c:pt>
                <c:pt idx="524">
                  <c:v>17</c:v>
                </c:pt>
                <c:pt idx="525">
                  <c:v>15</c:v>
                </c:pt>
                <c:pt idx="526">
                  <c:v>18</c:v>
                </c:pt>
                <c:pt idx="527">
                  <c:v>19</c:v>
                </c:pt>
                <c:pt idx="528">
                  <c:v>14</c:v>
                </c:pt>
                <c:pt idx="529">
                  <c:v>14</c:v>
                </c:pt>
                <c:pt idx="530">
                  <c:v>17</c:v>
                </c:pt>
                <c:pt idx="531">
                  <c:v>17</c:v>
                </c:pt>
                <c:pt idx="532">
                  <c:v>11</c:v>
                </c:pt>
                <c:pt idx="533">
                  <c:v>10</c:v>
                </c:pt>
                <c:pt idx="534">
                  <c:v>10</c:v>
                </c:pt>
                <c:pt idx="535">
                  <c:v>11</c:v>
                </c:pt>
                <c:pt idx="536">
                  <c:v>10</c:v>
                </c:pt>
                <c:pt idx="537">
                  <c:v>12</c:v>
                </c:pt>
                <c:pt idx="538">
                  <c:v>12</c:v>
                </c:pt>
                <c:pt idx="539">
                  <c:v>13</c:v>
                </c:pt>
                <c:pt idx="540">
                  <c:v>13</c:v>
                </c:pt>
                <c:pt idx="541">
                  <c:v>19</c:v>
                </c:pt>
                <c:pt idx="542">
                  <c:v>15</c:v>
                </c:pt>
                <c:pt idx="543">
                  <c:v>13</c:v>
                </c:pt>
                <c:pt idx="544">
                  <c:v>13</c:v>
                </c:pt>
                <c:pt idx="545">
                  <c:v>11</c:v>
                </c:pt>
                <c:pt idx="546">
                  <c:v>10</c:v>
                </c:pt>
                <c:pt idx="547">
                  <c:v>14</c:v>
                </c:pt>
                <c:pt idx="548">
                  <c:v>16</c:v>
                </c:pt>
                <c:pt idx="549">
                  <c:v>16</c:v>
                </c:pt>
                <c:pt idx="550">
                  <c:v>15</c:v>
                </c:pt>
                <c:pt idx="551">
                  <c:v>15</c:v>
                </c:pt>
                <c:pt idx="552">
                  <c:v>10</c:v>
                </c:pt>
                <c:pt idx="553">
                  <c:v>11</c:v>
                </c:pt>
                <c:pt idx="554">
                  <c:v>7</c:v>
                </c:pt>
                <c:pt idx="555">
                  <c:v>10</c:v>
                </c:pt>
                <c:pt idx="556">
                  <c:v>11</c:v>
                </c:pt>
                <c:pt idx="557">
                  <c:v>15</c:v>
                </c:pt>
                <c:pt idx="558">
                  <c:v>9</c:v>
                </c:pt>
                <c:pt idx="559">
                  <c:v>11</c:v>
                </c:pt>
                <c:pt idx="560">
                  <c:v>23</c:v>
                </c:pt>
                <c:pt idx="561">
                  <c:v>23</c:v>
                </c:pt>
                <c:pt idx="562">
                  <c:v>17</c:v>
                </c:pt>
                <c:pt idx="563">
                  <c:v>17</c:v>
                </c:pt>
                <c:pt idx="564">
                  <c:v>14</c:v>
                </c:pt>
                <c:pt idx="565">
                  <c:v>14</c:v>
                </c:pt>
                <c:pt idx="566">
                  <c:v>11</c:v>
                </c:pt>
                <c:pt idx="567">
                  <c:v>13</c:v>
                </c:pt>
                <c:pt idx="568">
                  <c:v>13</c:v>
                </c:pt>
                <c:pt idx="569">
                  <c:v>13</c:v>
                </c:pt>
                <c:pt idx="570">
                  <c:v>12</c:v>
                </c:pt>
                <c:pt idx="571">
                  <c:v>10</c:v>
                </c:pt>
                <c:pt idx="572">
                  <c:v>9</c:v>
                </c:pt>
                <c:pt idx="573">
                  <c:v>11</c:v>
                </c:pt>
                <c:pt idx="574">
                  <c:v>15</c:v>
                </c:pt>
                <c:pt idx="575">
                  <c:v>16</c:v>
                </c:pt>
                <c:pt idx="576">
                  <c:v>16</c:v>
                </c:pt>
                <c:pt idx="577">
                  <c:v>19</c:v>
                </c:pt>
                <c:pt idx="578">
                  <c:v>17</c:v>
                </c:pt>
                <c:pt idx="579">
                  <c:v>15</c:v>
                </c:pt>
                <c:pt idx="580">
                  <c:v>21</c:v>
                </c:pt>
                <c:pt idx="581">
                  <c:v>24</c:v>
                </c:pt>
                <c:pt idx="582">
                  <c:v>25</c:v>
                </c:pt>
                <c:pt idx="583">
                  <c:v>24</c:v>
                </c:pt>
                <c:pt idx="584">
                  <c:v>27</c:v>
                </c:pt>
                <c:pt idx="585">
                  <c:v>28</c:v>
                </c:pt>
                <c:pt idx="586">
                  <c:v>26</c:v>
                </c:pt>
                <c:pt idx="587">
                  <c:v>29</c:v>
                </c:pt>
                <c:pt idx="588">
                  <c:v>33</c:v>
                </c:pt>
                <c:pt idx="589">
                  <c:v>31</c:v>
                </c:pt>
                <c:pt idx="590">
                  <c:v>38</c:v>
                </c:pt>
                <c:pt idx="591">
                  <c:v>34</c:v>
                </c:pt>
                <c:pt idx="592">
                  <c:v>30</c:v>
                </c:pt>
                <c:pt idx="593">
                  <c:v>36</c:v>
                </c:pt>
                <c:pt idx="594">
                  <c:v>29</c:v>
                </c:pt>
                <c:pt idx="595">
                  <c:v>25</c:v>
                </c:pt>
                <c:pt idx="596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F78-4F84-992D-1BC84AE5758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ICU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Sheet1!$A$2:$A$1344</c:f>
              <c:numCache>
                <c:formatCode>m/d/yy;@</c:formatCode>
                <c:ptCount val="1343"/>
                <c:pt idx="0">
                  <c:v>43915</c:v>
                </c:pt>
                <c:pt idx="1">
                  <c:v>43916</c:v>
                </c:pt>
                <c:pt idx="2">
                  <c:v>43917</c:v>
                </c:pt>
                <c:pt idx="3">
                  <c:v>43918</c:v>
                </c:pt>
                <c:pt idx="4">
                  <c:v>43919</c:v>
                </c:pt>
                <c:pt idx="5">
                  <c:v>43920</c:v>
                </c:pt>
                <c:pt idx="6">
                  <c:v>43921</c:v>
                </c:pt>
                <c:pt idx="7">
                  <c:v>43922</c:v>
                </c:pt>
                <c:pt idx="8">
                  <c:v>43923</c:v>
                </c:pt>
                <c:pt idx="9">
                  <c:v>43924</c:v>
                </c:pt>
                <c:pt idx="10">
                  <c:v>43925</c:v>
                </c:pt>
                <c:pt idx="11">
                  <c:v>43926</c:v>
                </c:pt>
                <c:pt idx="12">
                  <c:v>43927</c:v>
                </c:pt>
                <c:pt idx="13">
                  <c:v>43928</c:v>
                </c:pt>
                <c:pt idx="14">
                  <c:v>43929</c:v>
                </c:pt>
                <c:pt idx="15">
                  <c:v>43930</c:v>
                </c:pt>
                <c:pt idx="16">
                  <c:v>43931</c:v>
                </c:pt>
                <c:pt idx="17">
                  <c:v>43932</c:v>
                </c:pt>
                <c:pt idx="18">
                  <c:v>43933</c:v>
                </c:pt>
                <c:pt idx="19">
                  <c:v>43934</c:v>
                </c:pt>
                <c:pt idx="20">
                  <c:v>43935</c:v>
                </c:pt>
                <c:pt idx="21">
                  <c:v>43936</c:v>
                </c:pt>
                <c:pt idx="22">
                  <c:v>43937</c:v>
                </c:pt>
                <c:pt idx="23">
                  <c:v>43938</c:v>
                </c:pt>
                <c:pt idx="24">
                  <c:v>43939</c:v>
                </c:pt>
                <c:pt idx="25">
                  <c:v>43940</c:v>
                </c:pt>
                <c:pt idx="26">
                  <c:v>43941</c:v>
                </c:pt>
                <c:pt idx="27">
                  <c:v>43942</c:v>
                </c:pt>
                <c:pt idx="28">
                  <c:v>43943</c:v>
                </c:pt>
                <c:pt idx="29">
                  <c:v>43944</c:v>
                </c:pt>
                <c:pt idx="30">
                  <c:v>43945</c:v>
                </c:pt>
                <c:pt idx="31">
                  <c:v>43946</c:v>
                </c:pt>
                <c:pt idx="32">
                  <c:v>43947</c:v>
                </c:pt>
                <c:pt idx="33">
                  <c:v>43948</c:v>
                </c:pt>
                <c:pt idx="34">
                  <c:v>43949</c:v>
                </c:pt>
                <c:pt idx="35">
                  <c:v>43950</c:v>
                </c:pt>
                <c:pt idx="36">
                  <c:v>43951</c:v>
                </c:pt>
                <c:pt idx="37">
                  <c:v>43952</c:v>
                </c:pt>
                <c:pt idx="38">
                  <c:v>43953</c:v>
                </c:pt>
                <c:pt idx="39">
                  <c:v>43954</c:v>
                </c:pt>
                <c:pt idx="40">
                  <c:v>43955</c:v>
                </c:pt>
                <c:pt idx="41">
                  <c:v>43956</c:v>
                </c:pt>
                <c:pt idx="42">
                  <c:v>43957</c:v>
                </c:pt>
                <c:pt idx="43">
                  <c:v>43958</c:v>
                </c:pt>
                <c:pt idx="44">
                  <c:v>43959</c:v>
                </c:pt>
                <c:pt idx="45">
                  <c:v>43960</c:v>
                </c:pt>
                <c:pt idx="46">
                  <c:v>43961</c:v>
                </c:pt>
                <c:pt idx="47">
                  <c:v>43962</c:v>
                </c:pt>
                <c:pt idx="48">
                  <c:v>43963</c:v>
                </c:pt>
                <c:pt idx="49">
                  <c:v>43964</c:v>
                </c:pt>
                <c:pt idx="50">
                  <c:v>43965</c:v>
                </c:pt>
                <c:pt idx="51">
                  <c:v>43966</c:v>
                </c:pt>
                <c:pt idx="52">
                  <c:v>43967</c:v>
                </c:pt>
                <c:pt idx="53">
                  <c:v>43968</c:v>
                </c:pt>
                <c:pt idx="54">
                  <c:v>43969</c:v>
                </c:pt>
                <c:pt idx="55">
                  <c:v>43970</c:v>
                </c:pt>
                <c:pt idx="56">
                  <c:v>43971</c:v>
                </c:pt>
                <c:pt idx="57">
                  <c:v>43972</c:v>
                </c:pt>
                <c:pt idx="58">
                  <c:v>43973</c:v>
                </c:pt>
                <c:pt idx="59">
                  <c:v>43974</c:v>
                </c:pt>
                <c:pt idx="60">
                  <c:v>43975</c:v>
                </c:pt>
                <c:pt idx="61">
                  <c:v>43976</c:v>
                </c:pt>
                <c:pt idx="62">
                  <c:v>43977</c:v>
                </c:pt>
                <c:pt idx="63">
                  <c:v>43978</c:v>
                </c:pt>
                <c:pt idx="64">
                  <c:v>43979</c:v>
                </c:pt>
                <c:pt idx="65">
                  <c:v>43980</c:v>
                </c:pt>
                <c:pt idx="66">
                  <c:v>43981</c:v>
                </c:pt>
                <c:pt idx="67">
                  <c:v>43982</c:v>
                </c:pt>
                <c:pt idx="68">
                  <c:v>43983</c:v>
                </c:pt>
                <c:pt idx="69">
                  <c:v>43984</c:v>
                </c:pt>
                <c:pt idx="70">
                  <c:v>43985</c:v>
                </c:pt>
                <c:pt idx="71">
                  <c:v>43986</c:v>
                </c:pt>
                <c:pt idx="72">
                  <c:v>43987</c:v>
                </c:pt>
                <c:pt idx="73">
                  <c:v>43988</c:v>
                </c:pt>
                <c:pt idx="74">
                  <c:v>43989</c:v>
                </c:pt>
                <c:pt idx="75">
                  <c:v>43990</c:v>
                </c:pt>
                <c:pt idx="76">
                  <c:v>43991</c:v>
                </c:pt>
                <c:pt idx="77">
                  <c:v>43992</c:v>
                </c:pt>
                <c:pt idx="78">
                  <c:v>43993</c:v>
                </c:pt>
                <c:pt idx="79">
                  <c:v>43994</c:v>
                </c:pt>
                <c:pt idx="80">
                  <c:v>43995</c:v>
                </c:pt>
                <c:pt idx="81">
                  <c:v>43996</c:v>
                </c:pt>
                <c:pt idx="82">
                  <c:v>43997</c:v>
                </c:pt>
                <c:pt idx="83">
                  <c:v>43998</c:v>
                </c:pt>
                <c:pt idx="84">
                  <c:v>43999</c:v>
                </c:pt>
                <c:pt idx="85">
                  <c:v>44000</c:v>
                </c:pt>
                <c:pt idx="86">
                  <c:v>44001</c:v>
                </c:pt>
                <c:pt idx="87">
                  <c:v>44002</c:v>
                </c:pt>
                <c:pt idx="88">
                  <c:v>44003</c:v>
                </c:pt>
                <c:pt idx="89">
                  <c:v>44004</c:v>
                </c:pt>
                <c:pt idx="90">
                  <c:v>44005</c:v>
                </c:pt>
                <c:pt idx="91">
                  <c:v>44006</c:v>
                </c:pt>
                <c:pt idx="92">
                  <c:v>44007</c:v>
                </c:pt>
                <c:pt idx="93">
                  <c:v>44008</c:v>
                </c:pt>
                <c:pt idx="94">
                  <c:v>44009</c:v>
                </c:pt>
                <c:pt idx="95">
                  <c:v>44010</c:v>
                </c:pt>
                <c:pt idx="96">
                  <c:v>44011</c:v>
                </c:pt>
                <c:pt idx="97">
                  <c:v>44012</c:v>
                </c:pt>
                <c:pt idx="98">
                  <c:v>44013</c:v>
                </c:pt>
                <c:pt idx="99">
                  <c:v>44014</c:v>
                </c:pt>
                <c:pt idx="100">
                  <c:v>44015</c:v>
                </c:pt>
                <c:pt idx="101">
                  <c:v>44016</c:v>
                </c:pt>
                <c:pt idx="102">
                  <c:v>44017</c:v>
                </c:pt>
                <c:pt idx="103">
                  <c:v>44018</c:v>
                </c:pt>
                <c:pt idx="104">
                  <c:v>44019</c:v>
                </c:pt>
                <c:pt idx="105">
                  <c:v>44020</c:v>
                </c:pt>
                <c:pt idx="106">
                  <c:v>44021</c:v>
                </c:pt>
                <c:pt idx="107">
                  <c:v>44022</c:v>
                </c:pt>
                <c:pt idx="108">
                  <c:v>44023</c:v>
                </c:pt>
                <c:pt idx="109" formatCode="m/d/yyyy">
                  <c:v>44024</c:v>
                </c:pt>
                <c:pt idx="110" formatCode="m/d/yyyy">
                  <c:v>44025</c:v>
                </c:pt>
                <c:pt idx="111" formatCode="m/d/yyyy">
                  <c:v>44026</c:v>
                </c:pt>
                <c:pt idx="112" formatCode="m/d/yyyy">
                  <c:v>44027</c:v>
                </c:pt>
                <c:pt idx="113" formatCode="m/d/yyyy">
                  <c:v>44028</c:v>
                </c:pt>
                <c:pt idx="114" formatCode="m/d/yyyy">
                  <c:v>44029</c:v>
                </c:pt>
                <c:pt idx="115" formatCode="m/d/yyyy">
                  <c:v>44030</c:v>
                </c:pt>
                <c:pt idx="116" formatCode="m/d/yyyy">
                  <c:v>44031</c:v>
                </c:pt>
                <c:pt idx="117" formatCode="m/d/yyyy">
                  <c:v>44032</c:v>
                </c:pt>
                <c:pt idx="118" formatCode="m/d/yyyy">
                  <c:v>44033</c:v>
                </c:pt>
                <c:pt idx="119" formatCode="m/d/yyyy">
                  <c:v>44034</c:v>
                </c:pt>
                <c:pt idx="120" formatCode="m/d/yyyy">
                  <c:v>44035</c:v>
                </c:pt>
                <c:pt idx="121" formatCode="m/d/yyyy">
                  <c:v>44036</c:v>
                </c:pt>
                <c:pt idx="122" formatCode="m/d/yyyy">
                  <c:v>44037</c:v>
                </c:pt>
                <c:pt idx="123" formatCode="m/d/yyyy">
                  <c:v>44038</c:v>
                </c:pt>
                <c:pt idx="124" formatCode="m/d/yyyy">
                  <c:v>44039</c:v>
                </c:pt>
                <c:pt idx="125" formatCode="m/d/yyyy">
                  <c:v>44040</c:v>
                </c:pt>
                <c:pt idx="126" formatCode="m/d/yyyy">
                  <c:v>44041</c:v>
                </c:pt>
                <c:pt idx="127" formatCode="m/d/yyyy">
                  <c:v>44042</c:v>
                </c:pt>
                <c:pt idx="128" formatCode="m/d/yyyy">
                  <c:v>44043</c:v>
                </c:pt>
                <c:pt idx="129" formatCode="m/d/yyyy">
                  <c:v>44044</c:v>
                </c:pt>
                <c:pt idx="130" formatCode="m/d/yyyy">
                  <c:v>44045</c:v>
                </c:pt>
                <c:pt idx="131" formatCode="m/d/yyyy">
                  <c:v>44046</c:v>
                </c:pt>
                <c:pt idx="132" formatCode="m/d/yyyy">
                  <c:v>44047</c:v>
                </c:pt>
                <c:pt idx="133" formatCode="m/d/yyyy">
                  <c:v>44048</c:v>
                </c:pt>
                <c:pt idx="134" formatCode="m/d/yyyy">
                  <c:v>44049</c:v>
                </c:pt>
                <c:pt idx="135" formatCode="m/d/yyyy">
                  <c:v>44050</c:v>
                </c:pt>
                <c:pt idx="136" formatCode="m/d/yyyy">
                  <c:v>44051</c:v>
                </c:pt>
                <c:pt idx="137" formatCode="m/d/yyyy">
                  <c:v>44052</c:v>
                </c:pt>
                <c:pt idx="138" formatCode="m/d/yyyy">
                  <c:v>44053</c:v>
                </c:pt>
                <c:pt idx="139" formatCode="m/d/yyyy">
                  <c:v>44054</c:v>
                </c:pt>
                <c:pt idx="140" formatCode="m/d/yyyy">
                  <c:v>44055</c:v>
                </c:pt>
                <c:pt idx="141" formatCode="m/d/yyyy">
                  <c:v>44056</c:v>
                </c:pt>
                <c:pt idx="142" formatCode="m/d/yyyy">
                  <c:v>44057</c:v>
                </c:pt>
                <c:pt idx="143" formatCode="m/d/yyyy">
                  <c:v>44058</c:v>
                </c:pt>
                <c:pt idx="144" formatCode="m/d/yyyy">
                  <c:v>44059</c:v>
                </c:pt>
                <c:pt idx="145" formatCode="m/d/yyyy">
                  <c:v>44060</c:v>
                </c:pt>
                <c:pt idx="146" formatCode="m/d/yyyy">
                  <c:v>44061</c:v>
                </c:pt>
                <c:pt idx="147" formatCode="m/d/yyyy">
                  <c:v>44062</c:v>
                </c:pt>
                <c:pt idx="148" formatCode="m/d/yyyy">
                  <c:v>44063</c:v>
                </c:pt>
                <c:pt idx="149" formatCode="m/d/yyyy">
                  <c:v>44064</c:v>
                </c:pt>
                <c:pt idx="150" formatCode="m/d/yyyy">
                  <c:v>44065</c:v>
                </c:pt>
                <c:pt idx="151" formatCode="m/d/yyyy">
                  <c:v>44066</c:v>
                </c:pt>
                <c:pt idx="152" formatCode="m/d/yyyy">
                  <c:v>44067</c:v>
                </c:pt>
                <c:pt idx="153" formatCode="m/d/yyyy">
                  <c:v>44068</c:v>
                </c:pt>
                <c:pt idx="154" formatCode="m/d/yyyy">
                  <c:v>44069</c:v>
                </c:pt>
                <c:pt idx="155" formatCode="m/d/yyyy">
                  <c:v>44070</c:v>
                </c:pt>
                <c:pt idx="156" formatCode="m/d/yyyy">
                  <c:v>44071</c:v>
                </c:pt>
                <c:pt idx="157" formatCode="m/d/yyyy">
                  <c:v>44072</c:v>
                </c:pt>
                <c:pt idx="158" formatCode="m/d/yyyy">
                  <c:v>44073</c:v>
                </c:pt>
                <c:pt idx="159" formatCode="m/d/yyyy">
                  <c:v>44074</c:v>
                </c:pt>
                <c:pt idx="160" formatCode="m/d/yyyy">
                  <c:v>44075</c:v>
                </c:pt>
                <c:pt idx="161" formatCode="m/d/yyyy">
                  <c:v>44076</c:v>
                </c:pt>
                <c:pt idx="162" formatCode="m/d/yyyy">
                  <c:v>44077</c:v>
                </c:pt>
                <c:pt idx="163" formatCode="m/d/yyyy">
                  <c:v>44078</c:v>
                </c:pt>
                <c:pt idx="164" formatCode="m/d/yyyy">
                  <c:v>44079</c:v>
                </c:pt>
                <c:pt idx="165" formatCode="m/d/yyyy">
                  <c:v>44080</c:v>
                </c:pt>
                <c:pt idx="166" formatCode="m/d/yyyy">
                  <c:v>44081</c:v>
                </c:pt>
                <c:pt idx="167" formatCode="m/d/yyyy">
                  <c:v>44082</c:v>
                </c:pt>
                <c:pt idx="168" formatCode="m/d/yyyy">
                  <c:v>44083</c:v>
                </c:pt>
                <c:pt idx="169" formatCode="m/d/yyyy">
                  <c:v>44084</c:v>
                </c:pt>
                <c:pt idx="170" formatCode="m/d/yyyy">
                  <c:v>44085</c:v>
                </c:pt>
                <c:pt idx="171" formatCode="m/d/yyyy">
                  <c:v>44086</c:v>
                </c:pt>
                <c:pt idx="172" formatCode="m/d/yyyy">
                  <c:v>44087</c:v>
                </c:pt>
                <c:pt idx="173" formatCode="m/d/yyyy">
                  <c:v>44088</c:v>
                </c:pt>
                <c:pt idx="174" formatCode="m/d/yyyy">
                  <c:v>44089</c:v>
                </c:pt>
                <c:pt idx="175" formatCode="m/d/yyyy">
                  <c:v>44090</c:v>
                </c:pt>
                <c:pt idx="176" formatCode="m/d/yyyy">
                  <c:v>44091</c:v>
                </c:pt>
                <c:pt idx="177" formatCode="m/d/yyyy">
                  <c:v>44092</c:v>
                </c:pt>
                <c:pt idx="178" formatCode="m/d/yyyy">
                  <c:v>44093</c:v>
                </c:pt>
                <c:pt idx="179" formatCode="m/d/yyyy">
                  <c:v>44094</c:v>
                </c:pt>
                <c:pt idx="180" formatCode="m/d/yyyy">
                  <c:v>44095</c:v>
                </c:pt>
                <c:pt idx="181" formatCode="m/d/yyyy">
                  <c:v>44096</c:v>
                </c:pt>
                <c:pt idx="182" formatCode="m/d/yyyy">
                  <c:v>44097</c:v>
                </c:pt>
                <c:pt idx="183" formatCode="m/d/yyyy">
                  <c:v>44098</c:v>
                </c:pt>
                <c:pt idx="184" formatCode="m/d/yyyy">
                  <c:v>44099</c:v>
                </c:pt>
                <c:pt idx="185" formatCode="m/d/yyyy">
                  <c:v>44100</c:v>
                </c:pt>
                <c:pt idx="186" formatCode="m/d/yyyy">
                  <c:v>44101</c:v>
                </c:pt>
                <c:pt idx="187" formatCode="m/d/yyyy">
                  <c:v>44102</c:v>
                </c:pt>
                <c:pt idx="188" formatCode="m/d/yyyy">
                  <c:v>44103</c:v>
                </c:pt>
                <c:pt idx="189" formatCode="m/d/yyyy">
                  <c:v>44104</c:v>
                </c:pt>
                <c:pt idx="190" formatCode="m/d/yyyy">
                  <c:v>44105</c:v>
                </c:pt>
                <c:pt idx="191" formatCode="m/d/yyyy">
                  <c:v>44106</c:v>
                </c:pt>
                <c:pt idx="192" formatCode="m/d/yyyy">
                  <c:v>44107</c:v>
                </c:pt>
                <c:pt idx="193" formatCode="m/d/yyyy">
                  <c:v>44108</c:v>
                </c:pt>
                <c:pt idx="194" formatCode="m/d/yyyy">
                  <c:v>44109</c:v>
                </c:pt>
                <c:pt idx="195" formatCode="m/d/yyyy">
                  <c:v>44110</c:v>
                </c:pt>
                <c:pt idx="196" formatCode="m/d/yyyy">
                  <c:v>44111</c:v>
                </c:pt>
                <c:pt idx="197" formatCode="m/d/yyyy">
                  <c:v>44112</c:v>
                </c:pt>
                <c:pt idx="198" formatCode="m/d/yyyy">
                  <c:v>44113</c:v>
                </c:pt>
                <c:pt idx="199" formatCode="m/d/yyyy">
                  <c:v>44114</c:v>
                </c:pt>
                <c:pt idx="200" formatCode="m/d/yyyy">
                  <c:v>44115</c:v>
                </c:pt>
                <c:pt idx="201" formatCode="m/d/yyyy">
                  <c:v>44116</c:v>
                </c:pt>
                <c:pt idx="202" formatCode="m/d/yyyy">
                  <c:v>44117</c:v>
                </c:pt>
                <c:pt idx="203" formatCode="m/d/yyyy">
                  <c:v>44118</c:v>
                </c:pt>
                <c:pt idx="204" formatCode="m/d/yyyy">
                  <c:v>44119</c:v>
                </c:pt>
                <c:pt idx="205" formatCode="m/d/yyyy">
                  <c:v>44120</c:v>
                </c:pt>
                <c:pt idx="206" formatCode="m/d/yyyy">
                  <c:v>44121</c:v>
                </c:pt>
                <c:pt idx="207" formatCode="m/d/yyyy">
                  <c:v>44122</c:v>
                </c:pt>
                <c:pt idx="208" formatCode="m/d/yyyy">
                  <c:v>44123</c:v>
                </c:pt>
                <c:pt idx="209" formatCode="m/d/yyyy">
                  <c:v>44124</c:v>
                </c:pt>
                <c:pt idx="210" formatCode="m/d/yyyy">
                  <c:v>44125</c:v>
                </c:pt>
                <c:pt idx="211" formatCode="m/d/yyyy">
                  <c:v>44126</c:v>
                </c:pt>
                <c:pt idx="212" formatCode="m/d/yyyy">
                  <c:v>44127</c:v>
                </c:pt>
                <c:pt idx="213" formatCode="m/d/yyyy">
                  <c:v>44128</c:v>
                </c:pt>
                <c:pt idx="214" formatCode="m/d/yyyy">
                  <c:v>44129</c:v>
                </c:pt>
                <c:pt idx="215" formatCode="m/d/yyyy">
                  <c:v>44130</c:v>
                </c:pt>
                <c:pt idx="216" formatCode="m/d/yyyy">
                  <c:v>44131</c:v>
                </c:pt>
                <c:pt idx="217" formatCode="m/d/yyyy">
                  <c:v>44132</c:v>
                </c:pt>
                <c:pt idx="218" formatCode="m/d/yyyy">
                  <c:v>44133</c:v>
                </c:pt>
                <c:pt idx="219" formatCode="m/d/yyyy">
                  <c:v>44134</c:v>
                </c:pt>
                <c:pt idx="220" formatCode="m/d/yyyy">
                  <c:v>44135</c:v>
                </c:pt>
                <c:pt idx="221" formatCode="m/d/yyyy">
                  <c:v>44136</c:v>
                </c:pt>
                <c:pt idx="222" formatCode="m/d/yyyy">
                  <c:v>44137</c:v>
                </c:pt>
                <c:pt idx="223" formatCode="m/d/yyyy">
                  <c:v>44138</c:v>
                </c:pt>
                <c:pt idx="224" formatCode="m/d/yyyy">
                  <c:v>44139</c:v>
                </c:pt>
                <c:pt idx="225" formatCode="m/d/yyyy">
                  <c:v>44140</c:v>
                </c:pt>
                <c:pt idx="226" formatCode="m/d/yyyy">
                  <c:v>44141</c:v>
                </c:pt>
                <c:pt idx="227" formatCode="m/d/yyyy">
                  <c:v>44142</c:v>
                </c:pt>
                <c:pt idx="228" formatCode="m/d/yyyy">
                  <c:v>44143</c:v>
                </c:pt>
                <c:pt idx="229" formatCode="m/d/yyyy">
                  <c:v>44144</c:v>
                </c:pt>
                <c:pt idx="230" formatCode="m/d/yyyy">
                  <c:v>44145</c:v>
                </c:pt>
                <c:pt idx="231" formatCode="m/d/yyyy">
                  <c:v>44146</c:v>
                </c:pt>
                <c:pt idx="232" formatCode="m/d/yyyy">
                  <c:v>44147</c:v>
                </c:pt>
                <c:pt idx="233" formatCode="m/d/yyyy">
                  <c:v>44148</c:v>
                </c:pt>
                <c:pt idx="234" formatCode="m/d/yyyy">
                  <c:v>44149</c:v>
                </c:pt>
                <c:pt idx="235" formatCode="m/d/yyyy">
                  <c:v>44150</c:v>
                </c:pt>
                <c:pt idx="236" formatCode="m/d/yyyy">
                  <c:v>44151</c:v>
                </c:pt>
                <c:pt idx="237" formatCode="m/d/yyyy">
                  <c:v>44152</c:v>
                </c:pt>
                <c:pt idx="238" formatCode="m/d/yyyy">
                  <c:v>44153</c:v>
                </c:pt>
                <c:pt idx="239" formatCode="m/d/yyyy">
                  <c:v>44154</c:v>
                </c:pt>
                <c:pt idx="240" formatCode="m/d/yyyy">
                  <c:v>44155</c:v>
                </c:pt>
                <c:pt idx="241" formatCode="m/d/yyyy">
                  <c:v>44156</c:v>
                </c:pt>
                <c:pt idx="242" formatCode="m/d/yyyy">
                  <c:v>44157</c:v>
                </c:pt>
                <c:pt idx="243" formatCode="m/d/yyyy">
                  <c:v>44158</c:v>
                </c:pt>
                <c:pt idx="244" formatCode="m/d/yyyy">
                  <c:v>44159</c:v>
                </c:pt>
                <c:pt idx="245" formatCode="m/d/yyyy">
                  <c:v>44160</c:v>
                </c:pt>
                <c:pt idx="246" formatCode="m/d/yyyy">
                  <c:v>44161</c:v>
                </c:pt>
                <c:pt idx="247" formatCode="m/d/yyyy">
                  <c:v>44162</c:v>
                </c:pt>
                <c:pt idx="248" formatCode="m/d/yyyy">
                  <c:v>44163</c:v>
                </c:pt>
                <c:pt idx="249" formatCode="m/d/yyyy">
                  <c:v>44164</c:v>
                </c:pt>
                <c:pt idx="250" formatCode="m/d/yyyy">
                  <c:v>44165</c:v>
                </c:pt>
                <c:pt idx="251" formatCode="m/d/yyyy">
                  <c:v>44166</c:v>
                </c:pt>
                <c:pt idx="252" formatCode="m/d/yyyy">
                  <c:v>44167</c:v>
                </c:pt>
                <c:pt idx="253" formatCode="m/d/yyyy">
                  <c:v>44168</c:v>
                </c:pt>
                <c:pt idx="254" formatCode="m/d/yyyy">
                  <c:v>44169</c:v>
                </c:pt>
                <c:pt idx="255" formatCode="m/d/yyyy">
                  <c:v>44170</c:v>
                </c:pt>
                <c:pt idx="256" formatCode="m/d/yyyy">
                  <c:v>44171</c:v>
                </c:pt>
                <c:pt idx="257" formatCode="m/d/yyyy">
                  <c:v>44172</c:v>
                </c:pt>
                <c:pt idx="258" formatCode="m/d/yyyy">
                  <c:v>44173</c:v>
                </c:pt>
                <c:pt idx="259" formatCode="m/d/yyyy">
                  <c:v>44174</c:v>
                </c:pt>
                <c:pt idx="260" formatCode="m/d/yyyy">
                  <c:v>44175</c:v>
                </c:pt>
                <c:pt idx="261" formatCode="m/d/yyyy">
                  <c:v>44176</c:v>
                </c:pt>
                <c:pt idx="262" formatCode="m/d/yyyy">
                  <c:v>44177</c:v>
                </c:pt>
                <c:pt idx="263" formatCode="m/d/yyyy">
                  <c:v>44178</c:v>
                </c:pt>
                <c:pt idx="264" formatCode="m/d/yyyy">
                  <c:v>44179</c:v>
                </c:pt>
                <c:pt idx="265" formatCode="m/d/yyyy">
                  <c:v>44180</c:v>
                </c:pt>
                <c:pt idx="266" formatCode="m/d/yyyy">
                  <c:v>44181</c:v>
                </c:pt>
                <c:pt idx="267" formatCode="m/d/yyyy">
                  <c:v>44182</c:v>
                </c:pt>
                <c:pt idx="268" formatCode="m/d/yyyy">
                  <c:v>44183</c:v>
                </c:pt>
                <c:pt idx="269" formatCode="m/d/yyyy">
                  <c:v>44184</c:v>
                </c:pt>
                <c:pt idx="270" formatCode="m/d/yyyy">
                  <c:v>44185</c:v>
                </c:pt>
                <c:pt idx="271" formatCode="m/d/yyyy">
                  <c:v>44186</c:v>
                </c:pt>
                <c:pt idx="272" formatCode="m/d/yyyy">
                  <c:v>44187</c:v>
                </c:pt>
                <c:pt idx="273" formatCode="m/d/yyyy">
                  <c:v>44188</c:v>
                </c:pt>
                <c:pt idx="274" formatCode="m/d/yyyy">
                  <c:v>44189</c:v>
                </c:pt>
                <c:pt idx="275" formatCode="m/d/yyyy">
                  <c:v>44190</c:v>
                </c:pt>
                <c:pt idx="276" formatCode="m/d/yyyy">
                  <c:v>44191</c:v>
                </c:pt>
                <c:pt idx="277" formatCode="m/d/yyyy">
                  <c:v>44192</c:v>
                </c:pt>
                <c:pt idx="278" formatCode="m/d/yyyy">
                  <c:v>44193</c:v>
                </c:pt>
                <c:pt idx="279" formatCode="m/d/yyyy">
                  <c:v>44194</c:v>
                </c:pt>
                <c:pt idx="280" formatCode="m/d/yyyy">
                  <c:v>44195</c:v>
                </c:pt>
                <c:pt idx="281" formatCode="m/d/yyyy">
                  <c:v>44196</c:v>
                </c:pt>
                <c:pt idx="282" formatCode="m/d/yyyy">
                  <c:v>44197</c:v>
                </c:pt>
                <c:pt idx="283" formatCode="m/d/yyyy">
                  <c:v>44198</c:v>
                </c:pt>
                <c:pt idx="284" formatCode="m/d/yyyy">
                  <c:v>44199</c:v>
                </c:pt>
                <c:pt idx="285" formatCode="m/d/yyyy">
                  <c:v>44200</c:v>
                </c:pt>
                <c:pt idx="286" formatCode="m/d/yyyy">
                  <c:v>44201</c:v>
                </c:pt>
                <c:pt idx="287" formatCode="m/d/yyyy">
                  <c:v>44202</c:v>
                </c:pt>
                <c:pt idx="288" formatCode="m/d/yyyy">
                  <c:v>44203</c:v>
                </c:pt>
                <c:pt idx="289" formatCode="m/d/yyyy">
                  <c:v>44204</c:v>
                </c:pt>
                <c:pt idx="290" formatCode="m/d/yyyy">
                  <c:v>44205</c:v>
                </c:pt>
                <c:pt idx="291" formatCode="m/d/yyyy">
                  <c:v>44206</c:v>
                </c:pt>
                <c:pt idx="292" formatCode="m/d/yyyy">
                  <c:v>44207</c:v>
                </c:pt>
                <c:pt idx="293" formatCode="m/d/yyyy">
                  <c:v>44208</c:v>
                </c:pt>
                <c:pt idx="294" formatCode="m/d/yyyy">
                  <c:v>44209</c:v>
                </c:pt>
                <c:pt idx="295" formatCode="m/d/yyyy">
                  <c:v>44210</c:v>
                </c:pt>
                <c:pt idx="296" formatCode="m/d/yyyy">
                  <c:v>44211</c:v>
                </c:pt>
                <c:pt idx="297" formatCode="m/d/yyyy">
                  <c:v>44212</c:v>
                </c:pt>
                <c:pt idx="298" formatCode="m/d/yyyy">
                  <c:v>44213</c:v>
                </c:pt>
                <c:pt idx="299" formatCode="m/d/yyyy">
                  <c:v>44214</c:v>
                </c:pt>
                <c:pt idx="300" formatCode="m/d/yyyy">
                  <c:v>44215</c:v>
                </c:pt>
                <c:pt idx="301" formatCode="m/d/yyyy">
                  <c:v>44216</c:v>
                </c:pt>
                <c:pt idx="302" formatCode="m/d/yyyy">
                  <c:v>44217</c:v>
                </c:pt>
                <c:pt idx="303" formatCode="m/d/yyyy">
                  <c:v>44218</c:v>
                </c:pt>
                <c:pt idx="304" formatCode="m/d/yyyy">
                  <c:v>44219</c:v>
                </c:pt>
                <c:pt idx="305" formatCode="m/d/yyyy">
                  <c:v>44220</c:v>
                </c:pt>
                <c:pt idx="306" formatCode="m/d/yyyy">
                  <c:v>44221</c:v>
                </c:pt>
                <c:pt idx="307" formatCode="m/d/yyyy">
                  <c:v>44222</c:v>
                </c:pt>
                <c:pt idx="308" formatCode="m/d/yyyy">
                  <c:v>44223</c:v>
                </c:pt>
                <c:pt idx="309" formatCode="m/d/yyyy">
                  <c:v>44224</c:v>
                </c:pt>
                <c:pt idx="310" formatCode="m/d/yyyy">
                  <c:v>44225</c:v>
                </c:pt>
                <c:pt idx="311" formatCode="m/d/yyyy">
                  <c:v>44226</c:v>
                </c:pt>
                <c:pt idx="312" formatCode="m/d/yyyy">
                  <c:v>44227</c:v>
                </c:pt>
                <c:pt idx="313" formatCode="m/d/yyyy">
                  <c:v>44228</c:v>
                </c:pt>
                <c:pt idx="314" formatCode="m/d/yyyy">
                  <c:v>44229</c:v>
                </c:pt>
                <c:pt idx="315" formatCode="m/d/yyyy">
                  <c:v>44230</c:v>
                </c:pt>
                <c:pt idx="316" formatCode="m/d/yyyy">
                  <c:v>44231</c:v>
                </c:pt>
                <c:pt idx="317" formatCode="m/d/yyyy">
                  <c:v>44232</c:v>
                </c:pt>
                <c:pt idx="318" formatCode="m/d/yyyy">
                  <c:v>44233</c:v>
                </c:pt>
                <c:pt idx="319" formatCode="m/d/yyyy">
                  <c:v>44234</c:v>
                </c:pt>
                <c:pt idx="320" formatCode="m/d/yyyy">
                  <c:v>44235</c:v>
                </c:pt>
                <c:pt idx="321" formatCode="m/d/yyyy">
                  <c:v>44236</c:v>
                </c:pt>
                <c:pt idx="322" formatCode="m/d/yyyy">
                  <c:v>44237</c:v>
                </c:pt>
                <c:pt idx="323" formatCode="m/d/yyyy">
                  <c:v>44238</c:v>
                </c:pt>
                <c:pt idx="324" formatCode="m/d/yyyy">
                  <c:v>44239</c:v>
                </c:pt>
                <c:pt idx="325" formatCode="m/d/yyyy">
                  <c:v>44240</c:v>
                </c:pt>
                <c:pt idx="326" formatCode="m/d/yyyy">
                  <c:v>44241</c:v>
                </c:pt>
                <c:pt idx="327" formatCode="m/d/yyyy">
                  <c:v>44242</c:v>
                </c:pt>
                <c:pt idx="328" formatCode="m/d/yyyy">
                  <c:v>44243</c:v>
                </c:pt>
                <c:pt idx="329" formatCode="m/d/yyyy">
                  <c:v>44244</c:v>
                </c:pt>
                <c:pt idx="330" formatCode="m/d/yyyy">
                  <c:v>44245</c:v>
                </c:pt>
                <c:pt idx="331" formatCode="m/d/yyyy">
                  <c:v>44246</c:v>
                </c:pt>
                <c:pt idx="332" formatCode="m/d/yyyy">
                  <c:v>44247</c:v>
                </c:pt>
                <c:pt idx="333" formatCode="m/d/yyyy">
                  <c:v>44248</c:v>
                </c:pt>
                <c:pt idx="334" formatCode="m/d/yyyy">
                  <c:v>44249</c:v>
                </c:pt>
                <c:pt idx="335" formatCode="m/d/yyyy">
                  <c:v>44250</c:v>
                </c:pt>
                <c:pt idx="336" formatCode="m/d/yyyy">
                  <c:v>44251</c:v>
                </c:pt>
                <c:pt idx="337" formatCode="m/d/yyyy">
                  <c:v>44252</c:v>
                </c:pt>
                <c:pt idx="338" formatCode="m/d/yyyy">
                  <c:v>44253</c:v>
                </c:pt>
                <c:pt idx="339" formatCode="m/d/yyyy">
                  <c:v>44254</c:v>
                </c:pt>
                <c:pt idx="340" formatCode="m/d/yyyy">
                  <c:v>44255</c:v>
                </c:pt>
                <c:pt idx="341" formatCode="m/d/yyyy">
                  <c:v>44256</c:v>
                </c:pt>
                <c:pt idx="342" formatCode="m/d/yyyy">
                  <c:v>44257</c:v>
                </c:pt>
                <c:pt idx="343" formatCode="m/d/yyyy">
                  <c:v>44258</c:v>
                </c:pt>
                <c:pt idx="344" formatCode="m/d/yyyy">
                  <c:v>44259</c:v>
                </c:pt>
                <c:pt idx="345" formatCode="m/d/yyyy">
                  <c:v>44260</c:v>
                </c:pt>
                <c:pt idx="346" formatCode="m/d/yyyy">
                  <c:v>44261</c:v>
                </c:pt>
                <c:pt idx="347" formatCode="m/d/yyyy">
                  <c:v>44262</c:v>
                </c:pt>
                <c:pt idx="348" formatCode="m/d/yyyy">
                  <c:v>44263</c:v>
                </c:pt>
                <c:pt idx="349" formatCode="m/d/yyyy">
                  <c:v>44264</c:v>
                </c:pt>
                <c:pt idx="350" formatCode="m/d/yyyy">
                  <c:v>44265</c:v>
                </c:pt>
                <c:pt idx="351" formatCode="m/d/yyyy">
                  <c:v>44266</c:v>
                </c:pt>
                <c:pt idx="352" formatCode="m/d/yyyy">
                  <c:v>44267</c:v>
                </c:pt>
                <c:pt idx="353" formatCode="m/d/yyyy">
                  <c:v>44268</c:v>
                </c:pt>
                <c:pt idx="354" formatCode="m/d/yyyy">
                  <c:v>44269</c:v>
                </c:pt>
                <c:pt idx="355" formatCode="m/d/yyyy">
                  <c:v>44270</c:v>
                </c:pt>
                <c:pt idx="356" formatCode="m/d/yyyy">
                  <c:v>44271</c:v>
                </c:pt>
                <c:pt idx="357" formatCode="m/d/yyyy">
                  <c:v>44272</c:v>
                </c:pt>
                <c:pt idx="358" formatCode="m/d/yyyy">
                  <c:v>44273</c:v>
                </c:pt>
                <c:pt idx="359" formatCode="m/d/yyyy">
                  <c:v>44274</c:v>
                </c:pt>
                <c:pt idx="360" formatCode="m/d/yyyy">
                  <c:v>44275</c:v>
                </c:pt>
                <c:pt idx="361" formatCode="m/d/yyyy">
                  <c:v>44276</c:v>
                </c:pt>
                <c:pt idx="362" formatCode="m/d/yyyy">
                  <c:v>44277</c:v>
                </c:pt>
                <c:pt idx="363" formatCode="m/d/yyyy">
                  <c:v>44278</c:v>
                </c:pt>
                <c:pt idx="364" formatCode="m/d/yyyy">
                  <c:v>44279</c:v>
                </c:pt>
                <c:pt idx="365" formatCode="m/d/yyyy">
                  <c:v>44280</c:v>
                </c:pt>
                <c:pt idx="366" formatCode="m/d/yyyy">
                  <c:v>44281</c:v>
                </c:pt>
                <c:pt idx="367" formatCode="m/d/yyyy">
                  <c:v>44282</c:v>
                </c:pt>
                <c:pt idx="368" formatCode="m/d/yyyy">
                  <c:v>44283</c:v>
                </c:pt>
                <c:pt idx="369" formatCode="m/d/yyyy">
                  <c:v>44284</c:v>
                </c:pt>
                <c:pt idx="370" formatCode="m/d/yyyy">
                  <c:v>44285</c:v>
                </c:pt>
                <c:pt idx="371" formatCode="m/d/yyyy">
                  <c:v>44286</c:v>
                </c:pt>
                <c:pt idx="372" formatCode="m/d/yyyy">
                  <c:v>44287</c:v>
                </c:pt>
                <c:pt idx="373" formatCode="m/d/yyyy">
                  <c:v>44288</c:v>
                </c:pt>
                <c:pt idx="374" formatCode="m/d/yyyy">
                  <c:v>44289</c:v>
                </c:pt>
                <c:pt idx="375" formatCode="m/d/yyyy">
                  <c:v>44290</c:v>
                </c:pt>
                <c:pt idx="376" formatCode="m/d/yyyy">
                  <c:v>44291</c:v>
                </c:pt>
                <c:pt idx="377" formatCode="m/d/yyyy">
                  <c:v>44292</c:v>
                </c:pt>
                <c:pt idx="378" formatCode="m/d/yyyy">
                  <c:v>44293</c:v>
                </c:pt>
                <c:pt idx="379" formatCode="m/d/yyyy">
                  <c:v>44294</c:v>
                </c:pt>
                <c:pt idx="380" formatCode="m/d/yyyy">
                  <c:v>44295</c:v>
                </c:pt>
                <c:pt idx="381" formatCode="m/d/yyyy">
                  <c:v>44296</c:v>
                </c:pt>
                <c:pt idx="382" formatCode="m/d/yyyy">
                  <c:v>44297</c:v>
                </c:pt>
                <c:pt idx="383" formatCode="m/d/yyyy">
                  <c:v>44298</c:v>
                </c:pt>
                <c:pt idx="384" formatCode="m/d/yyyy">
                  <c:v>44299</c:v>
                </c:pt>
                <c:pt idx="385" formatCode="m/d/yyyy">
                  <c:v>44300</c:v>
                </c:pt>
                <c:pt idx="386" formatCode="m/d/yyyy">
                  <c:v>44301</c:v>
                </c:pt>
                <c:pt idx="387" formatCode="m/d/yyyy">
                  <c:v>44302</c:v>
                </c:pt>
                <c:pt idx="388" formatCode="m/d/yyyy">
                  <c:v>44303</c:v>
                </c:pt>
                <c:pt idx="389" formatCode="m/d/yyyy">
                  <c:v>44304</c:v>
                </c:pt>
                <c:pt idx="390" formatCode="m/d/yyyy">
                  <c:v>44305</c:v>
                </c:pt>
                <c:pt idx="391" formatCode="m/d/yyyy">
                  <c:v>44306</c:v>
                </c:pt>
                <c:pt idx="392" formatCode="m/d/yyyy">
                  <c:v>44307</c:v>
                </c:pt>
                <c:pt idx="393" formatCode="m/d/yyyy">
                  <c:v>44308</c:v>
                </c:pt>
                <c:pt idx="394" formatCode="m/d/yyyy">
                  <c:v>44309</c:v>
                </c:pt>
                <c:pt idx="395" formatCode="m/d/yyyy">
                  <c:v>44310</c:v>
                </c:pt>
                <c:pt idx="396" formatCode="m/d/yyyy">
                  <c:v>44311</c:v>
                </c:pt>
                <c:pt idx="397" formatCode="m/d/yyyy">
                  <c:v>44312</c:v>
                </c:pt>
                <c:pt idx="398" formatCode="m/d/yyyy">
                  <c:v>44313</c:v>
                </c:pt>
                <c:pt idx="399" formatCode="m/d/yyyy">
                  <c:v>44314</c:v>
                </c:pt>
                <c:pt idx="400" formatCode="m/d/yyyy">
                  <c:v>44315</c:v>
                </c:pt>
                <c:pt idx="401" formatCode="m/d/yyyy">
                  <c:v>44316</c:v>
                </c:pt>
                <c:pt idx="402" formatCode="m/d/yyyy">
                  <c:v>44317</c:v>
                </c:pt>
                <c:pt idx="403" formatCode="m/d/yyyy">
                  <c:v>44318</c:v>
                </c:pt>
                <c:pt idx="404" formatCode="m/d/yyyy">
                  <c:v>44319</c:v>
                </c:pt>
                <c:pt idx="405" formatCode="m/d/yyyy">
                  <c:v>44320</c:v>
                </c:pt>
                <c:pt idx="406" formatCode="m/d/yyyy">
                  <c:v>44321</c:v>
                </c:pt>
                <c:pt idx="407" formatCode="m/d/yyyy">
                  <c:v>44322</c:v>
                </c:pt>
                <c:pt idx="408" formatCode="m/d/yyyy">
                  <c:v>44323</c:v>
                </c:pt>
                <c:pt idx="409" formatCode="m/d/yyyy">
                  <c:v>44324</c:v>
                </c:pt>
                <c:pt idx="410" formatCode="m/d/yyyy">
                  <c:v>44325</c:v>
                </c:pt>
                <c:pt idx="411" formatCode="m/d/yyyy">
                  <c:v>44326</c:v>
                </c:pt>
                <c:pt idx="412" formatCode="m/d/yyyy">
                  <c:v>44327</c:v>
                </c:pt>
                <c:pt idx="413" formatCode="m/d/yyyy">
                  <c:v>44328</c:v>
                </c:pt>
                <c:pt idx="414" formatCode="m/d/yyyy">
                  <c:v>44329</c:v>
                </c:pt>
                <c:pt idx="415" formatCode="m/d/yyyy">
                  <c:v>44330</c:v>
                </c:pt>
                <c:pt idx="416" formatCode="m/d/yyyy">
                  <c:v>44331</c:v>
                </c:pt>
                <c:pt idx="417" formatCode="m/d/yyyy">
                  <c:v>44332</c:v>
                </c:pt>
                <c:pt idx="418" formatCode="m/d/yyyy">
                  <c:v>44333</c:v>
                </c:pt>
                <c:pt idx="419" formatCode="m/d/yyyy">
                  <c:v>44334</c:v>
                </c:pt>
                <c:pt idx="420" formatCode="m/d/yyyy">
                  <c:v>44335</c:v>
                </c:pt>
                <c:pt idx="421" formatCode="m/d/yyyy">
                  <c:v>44336</c:v>
                </c:pt>
                <c:pt idx="422" formatCode="m/d/yyyy">
                  <c:v>44337</c:v>
                </c:pt>
                <c:pt idx="423" formatCode="m/d/yyyy">
                  <c:v>44338</c:v>
                </c:pt>
                <c:pt idx="424" formatCode="m/d/yyyy">
                  <c:v>44339</c:v>
                </c:pt>
                <c:pt idx="425" formatCode="m/d/yyyy">
                  <c:v>44340</c:v>
                </c:pt>
                <c:pt idx="426" formatCode="m/d/yyyy">
                  <c:v>44341</c:v>
                </c:pt>
                <c:pt idx="427" formatCode="m/d/yyyy">
                  <c:v>44342</c:v>
                </c:pt>
                <c:pt idx="428" formatCode="m/d/yyyy">
                  <c:v>44343</c:v>
                </c:pt>
                <c:pt idx="429" formatCode="m/d/yyyy">
                  <c:v>44344</c:v>
                </c:pt>
                <c:pt idx="430" formatCode="m/d/yyyy">
                  <c:v>44345</c:v>
                </c:pt>
                <c:pt idx="431" formatCode="m/d/yyyy">
                  <c:v>44346</c:v>
                </c:pt>
                <c:pt idx="432" formatCode="m/d/yyyy">
                  <c:v>44347</c:v>
                </c:pt>
                <c:pt idx="433" formatCode="m/d/yyyy">
                  <c:v>44348</c:v>
                </c:pt>
                <c:pt idx="434" formatCode="m/d/yyyy">
                  <c:v>44349</c:v>
                </c:pt>
                <c:pt idx="435" formatCode="m/d/yyyy">
                  <c:v>44350</c:v>
                </c:pt>
                <c:pt idx="436" formatCode="m/d/yyyy">
                  <c:v>44351</c:v>
                </c:pt>
                <c:pt idx="437" formatCode="m/d/yyyy">
                  <c:v>44352</c:v>
                </c:pt>
                <c:pt idx="438" formatCode="m/d/yyyy">
                  <c:v>44353</c:v>
                </c:pt>
                <c:pt idx="439" formatCode="m/d/yyyy">
                  <c:v>44354</c:v>
                </c:pt>
                <c:pt idx="440" formatCode="m/d/yyyy">
                  <c:v>44355</c:v>
                </c:pt>
                <c:pt idx="441" formatCode="m/d/yyyy">
                  <c:v>44356</c:v>
                </c:pt>
                <c:pt idx="442" formatCode="m/d/yyyy">
                  <c:v>44357</c:v>
                </c:pt>
                <c:pt idx="443" formatCode="m/d/yyyy">
                  <c:v>44358</c:v>
                </c:pt>
                <c:pt idx="444" formatCode="m/d/yyyy">
                  <c:v>44359</c:v>
                </c:pt>
                <c:pt idx="445" formatCode="m/d/yyyy">
                  <c:v>44360</c:v>
                </c:pt>
                <c:pt idx="446" formatCode="m/d/yyyy">
                  <c:v>44361</c:v>
                </c:pt>
                <c:pt idx="447" formatCode="m/d/yyyy">
                  <c:v>44362</c:v>
                </c:pt>
                <c:pt idx="448" formatCode="m/d/yyyy">
                  <c:v>44363</c:v>
                </c:pt>
                <c:pt idx="449" formatCode="m/d/yyyy">
                  <c:v>44364</c:v>
                </c:pt>
                <c:pt idx="450" formatCode="m/d/yyyy">
                  <c:v>44365</c:v>
                </c:pt>
                <c:pt idx="451" formatCode="m/d/yyyy">
                  <c:v>44366</c:v>
                </c:pt>
                <c:pt idx="452" formatCode="m/d/yyyy">
                  <c:v>44367</c:v>
                </c:pt>
                <c:pt idx="453" formatCode="m/d/yyyy">
                  <c:v>44368</c:v>
                </c:pt>
                <c:pt idx="454" formatCode="m/d/yyyy">
                  <c:v>44369</c:v>
                </c:pt>
                <c:pt idx="455" formatCode="m/d/yyyy">
                  <c:v>44370</c:v>
                </c:pt>
                <c:pt idx="456" formatCode="m/d/yyyy">
                  <c:v>44371</c:v>
                </c:pt>
                <c:pt idx="457" formatCode="m/d/yyyy">
                  <c:v>44372</c:v>
                </c:pt>
                <c:pt idx="458" formatCode="m/d/yyyy">
                  <c:v>44373</c:v>
                </c:pt>
                <c:pt idx="459" formatCode="m/d/yyyy">
                  <c:v>44374</c:v>
                </c:pt>
                <c:pt idx="460" formatCode="m/d/yyyy">
                  <c:v>44375</c:v>
                </c:pt>
                <c:pt idx="461" formatCode="m/d/yyyy">
                  <c:v>44376</c:v>
                </c:pt>
                <c:pt idx="462" formatCode="m/d/yyyy">
                  <c:v>44377</c:v>
                </c:pt>
                <c:pt idx="463" formatCode="m/d/yyyy">
                  <c:v>44378</c:v>
                </c:pt>
                <c:pt idx="464" formatCode="m/d/yyyy">
                  <c:v>44379</c:v>
                </c:pt>
                <c:pt idx="465" formatCode="m/d/yyyy">
                  <c:v>44380</c:v>
                </c:pt>
                <c:pt idx="466" formatCode="m/d/yyyy">
                  <c:v>44381</c:v>
                </c:pt>
                <c:pt idx="467" formatCode="m/d/yyyy">
                  <c:v>44382</c:v>
                </c:pt>
                <c:pt idx="468" formatCode="m/d/yyyy">
                  <c:v>44383</c:v>
                </c:pt>
                <c:pt idx="469" formatCode="m/d/yyyy">
                  <c:v>44384</c:v>
                </c:pt>
                <c:pt idx="470" formatCode="m/d/yyyy">
                  <c:v>44385</c:v>
                </c:pt>
                <c:pt idx="471" formatCode="m/d/yyyy">
                  <c:v>44386</c:v>
                </c:pt>
                <c:pt idx="472" formatCode="m/d/yyyy">
                  <c:v>44387</c:v>
                </c:pt>
                <c:pt idx="473" formatCode="m/d/yyyy">
                  <c:v>44388</c:v>
                </c:pt>
                <c:pt idx="474" formatCode="m/d/yyyy">
                  <c:v>44389</c:v>
                </c:pt>
                <c:pt idx="475" formatCode="m/d/yyyy">
                  <c:v>44390</c:v>
                </c:pt>
                <c:pt idx="476" formatCode="m/d/yyyy">
                  <c:v>44391</c:v>
                </c:pt>
                <c:pt idx="477" formatCode="m/d/yyyy">
                  <c:v>44392</c:v>
                </c:pt>
                <c:pt idx="478" formatCode="m/d/yyyy">
                  <c:v>44393</c:v>
                </c:pt>
                <c:pt idx="479" formatCode="m/d/yyyy">
                  <c:v>44394</c:v>
                </c:pt>
                <c:pt idx="480" formatCode="m/d/yyyy">
                  <c:v>44395</c:v>
                </c:pt>
                <c:pt idx="481" formatCode="m/d/yyyy">
                  <c:v>44396</c:v>
                </c:pt>
                <c:pt idx="482" formatCode="m/d/yyyy">
                  <c:v>44397</c:v>
                </c:pt>
                <c:pt idx="483" formatCode="m/d/yyyy">
                  <c:v>44398</c:v>
                </c:pt>
                <c:pt idx="484" formatCode="m/d/yyyy">
                  <c:v>44399</c:v>
                </c:pt>
                <c:pt idx="485" formatCode="m/d/yyyy">
                  <c:v>44400</c:v>
                </c:pt>
                <c:pt idx="486" formatCode="m/d/yyyy">
                  <c:v>44401</c:v>
                </c:pt>
                <c:pt idx="487" formatCode="m/d/yyyy">
                  <c:v>44402</c:v>
                </c:pt>
                <c:pt idx="488" formatCode="m/d/yyyy">
                  <c:v>44403</c:v>
                </c:pt>
                <c:pt idx="489" formatCode="m/d/yyyy">
                  <c:v>44404</c:v>
                </c:pt>
                <c:pt idx="490" formatCode="m/d/yyyy">
                  <c:v>44405</c:v>
                </c:pt>
                <c:pt idx="491" formatCode="m/d/yyyy">
                  <c:v>44406</c:v>
                </c:pt>
                <c:pt idx="492" formatCode="m/d/yyyy">
                  <c:v>44407</c:v>
                </c:pt>
                <c:pt idx="493" formatCode="m/d/yyyy">
                  <c:v>44408</c:v>
                </c:pt>
                <c:pt idx="494" formatCode="m/d/yyyy">
                  <c:v>44409</c:v>
                </c:pt>
                <c:pt idx="495" formatCode="m/d/yyyy">
                  <c:v>44410</c:v>
                </c:pt>
                <c:pt idx="496" formatCode="m/d/yyyy">
                  <c:v>44411</c:v>
                </c:pt>
                <c:pt idx="497" formatCode="m/d/yyyy">
                  <c:v>44412</c:v>
                </c:pt>
                <c:pt idx="498" formatCode="m/d/yyyy">
                  <c:v>44413</c:v>
                </c:pt>
                <c:pt idx="499" formatCode="m/d/yyyy">
                  <c:v>44414</c:v>
                </c:pt>
                <c:pt idx="500" formatCode="m/d/yyyy">
                  <c:v>44415</c:v>
                </c:pt>
                <c:pt idx="501" formatCode="m/d/yyyy">
                  <c:v>44416</c:v>
                </c:pt>
                <c:pt idx="502" formatCode="m/d/yyyy">
                  <c:v>44417</c:v>
                </c:pt>
                <c:pt idx="503" formatCode="m/d/yyyy">
                  <c:v>44418</c:v>
                </c:pt>
                <c:pt idx="504" formatCode="m/d/yyyy">
                  <c:v>44419</c:v>
                </c:pt>
                <c:pt idx="505" formatCode="m/d/yyyy">
                  <c:v>44420</c:v>
                </c:pt>
                <c:pt idx="506" formatCode="m/d/yyyy">
                  <c:v>44421</c:v>
                </c:pt>
                <c:pt idx="507" formatCode="m/d/yyyy">
                  <c:v>44422</c:v>
                </c:pt>
                <c:pt idx="508" formatCode="m/d/yyyy">
                  <c:v>44423</c:v>
                </c:pt>
                <c:pt idx="509" formatCode="m/d/yyyy">
                  <c:v>44424</c:v>
                </c:pt>
                <c:pt idx="510" formatCode="m/d/yyyy">
                  <c:v>44425</c:v>
                </c:pt>
                <c:pt idx="511" formatCode="m/d/yyyy">
                  <c:v>44426</c:v>
                </c:pt>
                <c:pt idx="512" formatCode="m/d/yyyy">
                  <c:v>44427</c:v>
                </c:pt>
                <c:pt idx="513" formatCode="m/d/yyyy">
                  <c:v>44428</c:v>
                </c:pt>
                <c:pt idx="514" formatCode="m/d/yyyy">
                  <c:v>44429</c:v>
                </c:pt>
                <c:pt idx="515" formatCode="m/d/yyyy">
                  <c:v>44430</c:v>
                </c:pt>
                <c:pt idx="516" formatCode="m/d/yyyy">
                  <c:v>44431</c:v>
                </c:pt>
                <c:pt idx="517" formatCode="m/d/yyyy">
                  <c:v>44432</c:v>
                </c:pt>
                <c:pt idx="518" formatCode="m/d/yyyy">
                  <c:v>44433</c:v>
                </c:pt>
                <c:pt idx="519" formatCode="m/d/yyyy">
                  <c:v>44434</c:v>
                </c:pt>
                <c:pt idx="520" formatCode="m/d/yyyy">
                  <c:v>44435</c:v>
                </c:pt>
                <c:pt idx="521" formatCode="m/d/yyyy">
                  <c:v>44436</c:v>
                </c:pt>
                <c:pt idx="522" formatCode="m/d/yyyy">
                  <c:v>44437</c:v>
                </c:pt>
                <c:pt idx="523" formatCode="m/d/yyyy">
                  <c:v>44438</c:v>
                </c:pt>
                <c:pt idx="524" formatCode="m/d/yyyy">
                  <c:v>44439</c:v>
                </c:pt>
                <c:pt idx="525" formatCode="m/d/yyyy">
                  <c:v>44440</c:v>
                </c:pt>
                <c:pt idx="526" formatCode="m/d/yyyy">
                  <c:v>44441</c:v>
                </c:pt>
                <c:pt idx="527" formatCode="m/d/yyyy">
                  <c:v>44442</c:v>
                </c:pt>
                <c:pt idx="528" formatCode="m/d/yyyy">
                  <c:v>44443</c:v>
                </c:pt>
                <c:pt idx="529" formatCode="m/d/yyyy">
                  <c:v>44444</c:v>
                </c:pt>
                <c:pt idx="530" formatCode="m/d/yyyy">
                  <c:v>44445</c:v>
                </c:pt>
                <c:pt idx="531" formatCode="m/d/yyyy">
                  <c:v>44446</c:v>
                </c:pt>
                <c:pt idx="532" formatCode="m/d/yyyy">
                  <c:v>44447</c:v>
                </c:pt>
                <c:pt idx="533" formatCode="m/d/yyyy">
                  <c:v>44448</c:v>
                </c:pt>
                <c:pt idx="534" formatCode="m/d/yyyy">
                  <c:v>44449</c:v>
                </c:pt>
                <c:pt idx="535" formatCode="m/d/yyyy">
                  <c:v>44450</c:v>
                </c:pt>
                <c:pt idx="536" formatCode="m/d/yyyy">
                  <c:v>44451</c:v>
                </c:pt>
                <c:pt idx="537" formatCode="m/d/yyyy">
                  <c:v>44452</c:v>
                </c:pt>
                <c:pt idx="538" formatCode="m/d/yyyy">
                  <c:v>44453</c:v>
                </c:pt>
                <c:pt idx="539" formatCode="m/d/yyyy">
                  <c:v>44454</c:v>
                </c:pt>
                <c:pt idx="540" formatCode="m/d/yyyy">
                  <c:v>44455</c:v>
                </c:pt>
                <c:pt idx="541" formatCode="m/d/yyyy">
                  <c:v>44456</c:v>
                </c:pt>
                <c:pt idx="542" formatCode="m/d/yyyy">
                  <c:v>44457</c:v>
                </c:pt>
                <c:pt idx="543" formatCode="m/d/yyyy">
                  <c:v>44458</c:v>
                </c:pt>
                <c:pt idx="544" formatCode="m/d/yyyy">
                  <c:v>44459</c:v>
                </c:pt>
                <c:pt idx="545" formatCode="m/d/yyyy">
                  <c:v>44460</c:v>
                </c:pt>
                <c:pt idx="546" formatCode="m/d/yyyy">
                  <c:v>44461</c:v>
                </c:pt>
                <c:pt idx="547" formatCode="m/d/yyyy">
                  <c:v>44462</c:v>
                </c:pt>
                <c:pt idx="548" formatCode="m/d/yyyy">
                  <c:v>44463</c:v>
                </c:pt>
                <c:pt idx="549" formatCode="m/d/yyyy">
                  <c:v>44464</c:v>
                </c:pt>
                <c:pt idx="550" formatCode="m/d/yyyy">
                  <c:v>44465</c:v>
                </c:pt>
                <c:pt idx="551" formatCode="m/d/yyyy">
                  <c:v>44466</c:v>
                </c:pt>
                <c:pt idx="552" formatCode="m/d/yyyy">
                  <c:v>44467</c:v>
                </c:pt>
                <c:pt idx="553" formatCode="m/d/yyyy">
                  <c:v>44468</c:v>
                </c:pt>
                <c:pt idx="554" formatCode="m/d/yyyy">
                  <c:v>44469</c:v>
                </c:pt>
                <c:pt idx="555" formatCode="m/d/yyyy">
                  <c:v>44470</c:v>
                </c:pt>
                <c:pt idx="556" formatCode="m/d/yyyy">
                  <c:v>44471</c:v>
                </c:pt>
                <c:pt idx="557" formatCode="m/d/yyyy">
                  <c:v>44472</c:v>
                </c:pt>
                <c:pt idx="558" formatCode="m/d/yyyy">
                  <c:v>44473</c:v>
                </c:pt>
                <c:pt idx="559" formatCode="m/d/yyyy">
                  <c:v>44474</c:v>
                </c:pt>
                <c:pt idx="560" formatCode="m/d/yyyy">
                  <c:v>44475</c:v>
                </c:pt>
                <c:pt idx="561" formatCode="m/d/yyyy">
                  <c:v>44476</c:v>
                </c:pt>
                <c:pt idx="562" formatCode="m/d/yyyy">
                  <c:v>44477</c:v>
                </c:pt>
                <c:pt idx="563" formatCode="m/d/yyyy">
                  <c:v>44478</c:v>
                </c:pt>
                <c:pt idx="564" formatCode="m/d/yyyy">
                  <c:v>44479</c:v>
                </c:pt>
                <c:pt idx="565" formatCode="m/d/yyyy">
                  <c:v>44480</c:v>
                </c:pt>
                <c:pt idx="566" formatCode="m/d/yyyy">
                  <c:v>44481</c:v>
                </c:pt>
                <c:pt idx="567" formatCode="m/d/yyyy">
                  <c:v>44482</c:v>
                </c:pt>
                <c:pt idx="568" formatCode="m/d/yyyy">
                  <c:v>44483</c:v>
                </c:pt>
                <c:pt idx="569" formatCode="m/d/yyyy">
                  <c:v>44484</c:v>
                </c:pt>
                <c:pt idx="570" formatCode="m/d/yyyy">
                  <c:v>44485</c:v>
                </c:pt>
                <c:pt idx="571" formatCode="m/d/yyyy">
                  <c:v>44486</c:v>
                </c:pt>
                <c:pt idx="572" formatCode="m/d/yyyy">
                  <c:v>44487</c:v>
                </c:pt>
                <c:pt idx="573" formatCode="m/d/yyyy">
                  <c:v>44488</c:v>
                </c:pt>
                <c:pt idx="574" formatCode="m/d/yyyy">
                  <c:v>44489</c:v>
                </c:pt>
                <c:pt idx="575" formatCode="m/d/yyyy">
                  <c:v>44490</c:v>
                </c:pt>
                <c:pt idx="576" formatCode="m/d/yyyy">
                  <c:v>44491</c:v>
                </c:pt>
                <c:pt idx="577" formatCode="m/d/yyyy">
                  <c:v>44492</c:v>
                </c:pt>
                <c:pt idx="578" formatCode="m/d/yyyy">
                  <c:v>44493</c:v>
                </c:pt>
                <c:pt idx="579" formatCode="m/d/yyyy">
                  <c:v>44494</c:v>
                </c:pt>
                <c:pt idx="580" formatCode="m/d/yyyy">
                  <c:v>44495</c:v>
                </c:pt>
                <c:pt idx="581" formatCode="m/d/yyyy">
                  <c:v>44496</c:v>
                </c:pt>
                <c:pt idx="582" formatCode="m/d/yyyy">
                  <c:v>44497</c:v>
                </c:pt>
                <c:pt idx="583" formatCode="m/d/yyyy">
                  <c:v>44498</c:v>
                </c:pt>
                <c:pt idx="584" formatCode="m/d/yyyy">
                  <c:v>44499</c:v>
                </c:pt>
                <c:pt idx="585" formatCode="m/d/yyyy">
                  <c:v>44500</c:v>
                </c:pt>
                <c:pt idx="586" formatCode="m/d/yyyy">
                  <c:v>44501</c:v>
                </c:pt>
                <c:pt idx="587" formatCode="m/d/yyyy">
                  <c:v>44502</c:v>
                </c:pt>
                <c:pt idx="588" formatCode="m/d/yyyy">
                  <c:v>44503</c:v>
                </c:pt>
                <c:pt idx="589" formatCode="m/d/yyyy">
                  <c:v>44504</c:v>
                </c:pt>
                <c:pt idx="590" formatCode="m/d/yyyy">
                  <c:v>44505</c:v>
                </c:pt>
                <c:pt idx="591" formatCode="m/d/yyyy">
                  <c:v>44506</c:v>
                </c:pt>
                <c:pt idx="592" formatCode="m/d/yyyy">
                  <c:v>44507</c:v>
                </c:pt>
                <c:pt idx="593" formatCode="m/d/yyyy">
                  <c:v>44508</c:v>
                </c:pt>
                <c:pt idx="594" formatCode="m/d/yyyy">
                  <c:v>44509</c:v>
                </c:pt>
                <c:pt idx="595" formatCode="m/d/yyyy">
                  <c:v>44510</c:v>
                </c:pt>
                <c:pt idx="596" formatCode="m/d/yyyy">
                  <c:v>44511</c:v>
                </c:pt>
              </c:numCache>
            </c:numRef>
          </c:cat>
          <c:val>
            <c:numRef>
              <c:f>Sheet1!$D$2:$D$1344</c:f>
              <c:numCache>
                <c:formatCode>General</c:formatCode>
                <c:ptCount val="1343"/>
                <c:pt idx="0">
                  <c:v>9</c:v>
                </c:pt>
                <c:pt idx="1">
                  <c:v>10</c:v>
                </c:pt>
                <c:pt idx="2">
                  <c:v>12</c:v>
                </c:pt>
                <c:pt idx="3">
                  <c:v>14</c:v>
                </c:pt>
                <c:pt idx="4">
                  <c:v>14</c:v>
                </c:pt>
                <c:pt idx="5">
                  <c:v>12</c:v>
                </c:pt>
                <c:pt idx="6">
                  <c:v>13</c:v>
                </c:pt>
                <c:pt idx="7">
                  <c:v>16</c:v>
                </c:pt>
                <c:pt idx="8">
                  <c:v>21</c:v>
                </c:pt>
                <c:pt idx="9">
                  <c:v>21</c:v>
                </c:pt>
                <c:pt idx="10">
                  <c:v>20</c:v>
                </c:pt>
                <c:pt idx="11">
                  <c:v>21</c:v>
                </c:pt>
                <c:pt idx="12">
                  <c:v>17</c:v>
                </c:pt>
                <c:pt idx="13">
                  <c:v>17</c:v>
                </c:pt>
                <c:pt idx="14">
                  <c:v>25</c:v>
                </c:pt>
                <c:pt idx="15">
                  <c:v>23</c:v>
                </c:pt>
                <c:pt idx="16">
                  <c:v>21</c:v>
                </c:pt>
                <c:pt idx="17">
                  <c:v>20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24</c:v>
                </c:pt>
                <c:pt idx="24">
                  <c:v>24</c:v>
                </c:pt>
                <c:pt idx="25">
                  <c:v>27</c:v>
                </c:pt>
                <c:pt idx="26">
                  <c:v>27</c:v>
                </c:pt>
                <c:pt idx="27">
                  <c:v>27</c:v>
                </c:pt>
                <c:pt idx="28">
                  <c:v>25</c:v>
                </c:pt>
                <c:pt idx="29">
                  <c:v>25</c:v>
                </c:pt>
                <c:pt idx="30">
                  <c:v>26</c:v>
                </c:pt>
                <c:pt idx="31">
                  <c:v>23</c:v>
                </c:pt>
                <c:pt idx="32">
                  <c:v>22</c:v>
                </c:pt>
                <c:pt idx="33">
                  <c:v>20</c:v>
                </c:pt>
                <c:pt idx="34">
                  <c:v>23</c:v>
                </c:pt>
                <c:pt idx="35">
                  <c:v>24</c:v>
                </c:pt>
                <c:pt idx="36">
                  <c:v>21</c:v>
                </c:pt>
                <c:pt idx="37">
                  <c:v>22</c:v>
                </c:pt>
                <c:pt idx="38">
                  <c:v>27</c:v>
                </c:pt>
                <c:pt idx="39">
                  <c:v>26</c:v>
                </c:pt>
                <c:pt idx="40">
                  <c:v>27</c:v>
                </c:pt>
                <c:pt idx="41">
                  <c:v>28</c:v>
                </c:pt>
                <c:pt idx="42">
                  <c:v>26</c:v>
                </c:pt>
                <c:pt idx="43">
                  <c:v>26</c:v>
                </c:pt>
                <c:pt idx="44">
                  <c:v>24</c:v>
                </c:pt>
                <c:pt idx="45">
                  <c:v>24</c:v>
                </c:pt>
                <c:pt idx="46">
                  <c:v>23</c:v>
                </c:pt>
                <c:pt idx="47">
                  <c:v>23</c:v>
                </c:pt>
                <c:pt idx="48">
                  <c:v>22</c:v>
                </c:pt>
                <c:pt idx="49">
                  <c:v>24</c:v>
                </c:pt>
                <c:pt idx="50">
                  <c:v>28</c:v>
                </c:pt>
                <c:pt idx="51">
                  <c:v>25</c:v>
                </c:pt>
                <c:pt idx="52">
                  <c:v>23</c:v>
                </c:pt>
                <c:pt idx="53">
                  <c:v>23</c:v>
                </c:pt>
                <c:pt idx="54">
                  <c:v>22</c:v>
                </c:pt>
                <c:pt idx="55">
                  <c:v>22</c:v>
                </c:pt>
                <c:pt idx="56">
                  <c:v>22</c:v>
                </c:pt>
                <c:pt idx="57">
                  <c:v>25</c:v>
                </c:pt>
                <c:pt idx="58">
                  <c:v>25</c:v>
                </c:pt>
                <c:pt idx="59">
                  <c:v>24</c:v>
                </c:pt>
                <c:pt idx="60">
                  <c:v>23</c:v>
                </c:pt>
                <c:pt idx="61">
                  <c:v>24</c:v>
                </c:pt>
                <c:pt idx="62">
                  <c:v>22</c:v>
                </c:pt>
                <c:pt idx="63">
                  <c:v>23</c:v>
                </c:pt>
                <c:pt idx="64">
                  <c:v>24</c:v>
                </c:pt>
                <c:pt idx="65">
                  <c:v>24</c:v>
                </c:pt>
                <c:pt idx="66">
                  <c:v>19</c:v>
                </c:pt>
                <c:pt idx="67">
                  <c:v>19</c:v>
                </c:pt>
                <c:pt idx="68">
                  <c:v>18</c:v>
                </c:pt>
                <c:pt idx="69">
                  <c:v>17</c:v>
                </c:pt>
                <c:pt idx="70">
                  <c:v>17</c:v>
                </c:pt>
                <c:pt idx="71">
                  <c:v>14</c:v>
                </c:pt>
                <c:pt idx="72">
                  <c:v>12</c:v>
                </c:pt>
                <c:pt idx="73">
                  <c:v>11</c:v>
                </c:pt>
                <c:pt idx="74">
                  <c:v>11</c:v>
                </c:pt>
                <c:pt idx="75">
                  <c:v>10</c:v>
                </c:pt>
                <c:pt idx="76">
                  <c:v>8</c:v>
                </c:pt>
                <c:pt idx="77">
                  <c:v>8</c:v>
                </c:pt>
                <c:pt idx="78">
                  <c:v>8</c:v>
                </c:pt>
                <c:pt idx="79">
                  <c:v>9</c:v>
                </c:pt>
                <c:pt idx="80">
                  <c:v>9</c:v>
                </c:pt>
                <c:pt idx="81">
                  <c:v>8</c:v>
                </c:pt>
                <c:pt idx="82">
                  <c:v>9</c:v>
                </c:pt>
                <c:pt idx="83">
                  <c:v>7</c:v>
                </c:pt>
                <c:pt idx="84">
                  <c:v>7</c:v>
                </c:pt>
                <c:pt idx="85">
                  <c:v>5</c:v>
                </c:pt>
                <c:pt idx="86">
                  <c:v>4</c:v>
                </c:pt>
                <c:pt idx="87">
                  <c:v>4</c:v>
                </c:pt>
                <c:pt idx="88">
                  <c:v>4</c:v>
                </c:pt>
                <c:pt idx="89">
                  <c:v>4</c:v>
                </c:pt>
                <c:pt idx="90">
                  <c:v>4</c:v>
                </c:pt>
                <c:pt idx="91">
                  <c:v>3</c:v>
                </c:pt>
                <c:pt idx="92">
                  <c:v>3</c:v>
                </c:pt>
                <c:pt idx="93">
                  <c:v>4</c:v>
                </c:pt>
                <c:pt idx="94">
                  <c:v>3</c:v>
                </c:pt>
                <c:pt idx="95">
                  <c:v>5</c:v>
                </c:pt>
                <c:pt idx="96">
                  <c:v>4</c:v>
                </c:pt>
                <c:pt idx="97">
                  <c:v>4</c:v>
                </c:pt>
                <c:pt idx="98">
                  <c:v>5</c:v>
                </c:pt>
                <c:pt idx="99">
                  <c:v>4</c:v>
                </c:pt>
                <c:pt idx="100">
                  <c:v>5</c:v>
                </c:pt>
                <c:pt idx="101">
                  <c:v>6</c:v>
                </c:pt>
                <c:pt idx="102">
                  <c:v>7</c:v>
                </c:pt>
                <c:pt idx="103">
                  <c:v>9</c:v>
                </c:pt>
                <c:pt idx="104">
                  <c:v>8</c:v>
                </c:pt>
                <c:pt idx="105">
                  <c:v>6</c:v>
                </c:pt>
                <c:pt idx="106">
                  <c:v>6</c:v>
                </c:pt>
                <c:pt idx="107">
                  <c:v>10</c:v>
                </c:pt>
                <c:pt idx="108">
                  <c:v>10</c:v>
                </c:pt>
                <c:pt idx="109">
                  <c:v>11</c:v>
                </c:pt>
                <c:pt idx="110">
                  <c:v>10</c:v>
                </c:pt>
                <c:pt idx="111">
                  <c:v>11</c:v>
                </c:pt>
                <c:pt idx="112">
                  <c:v>9</c:v>
                </c:pt>
                <c:pt idx="113">
                  <c:v>8</c:v>
                </c:pt>
                <c:pt idx="114">
                  <c:v>9</c:v>
                </c:pt>
                <c:pt idx="115">
                  <c:v>13</c:v>
                </c:pt>
                <c:pt idx="116">
                  <c:v>13</c:v>
                </c:pt>
                <c:pt idx="117">
                  <c:v>14</c:v>
                </c:pt>
                <c:pt idx="118">
                  <c:v>13</c:v>
                </c:pt>
                <c:pt idx="119">
                  <c:v>13</c:v>
                </c:pt>
                <c:pt idx="120">
                  <c:v>13</c:v>
                </c:pt>
                <c:pt idx="121">
                  <c:v>13</c:v>
                </c:pt>
                <c:pt idx="122">
                  <c:v>13</c:v>
                </c:pt>
                <c:pt idx="123">
                  <c:v>10</c:v>
                </c:pt>
                <c:pt idx="124">
                  <c:v>11</c:v>
                </c:pt>
                <c:pt idx="125">
                  <c:v>12</c:v>
                </c:pt>
                <c:pt idx="126">
                  <c:v>14</c:v>
                </c:pt>
                <c:pt idx="127">
                  <c:v>13</c:v>
                </c:pt>
                <c:pt idx="128">
                  <c:v>14</c:v>
                </c:pt>
                <c:pt idx="129">
                  <c:v>15</c:v>
                </c:pt>
                <c:pt idx="130">
                  <c:v>15</c:v>
                </c:pt>
                <c:pt idx="131">
                  <c:v>15</c:v>
                </c:pt>
                <c:pt idx="132">
                  <c:v>16</c:v>
                </c:pt>
                <c:pt idx="133">
                  <c:v>17</c:v>
                </c:pt>
                <c:pt idx="134">
                  <c:v>14</c:v>
                </c:pt>
                <c:pt idx="135">
                  <c:v>15</c:v>
                </c:pt>
                <c:pt idx="136">
                  <c:v>14</c:v>
                </c:pt>
                <c:pt idx="137">
                  <c:v>11</c:v>
                </c:pt>
                <c:pt idx="138">
                  <c:v>10</c:v>
                </c:pt>
                <c:pt idx="139">
                  <c:v>8</c:v>
                </c:pt>
                <c:pt idx="140">
                  <c:v>6</c:v>
                </c:pt>
                <c:pt idx="141">
                  <c:v>6</c:v>
                </c:pt>
                <c:pt idx="142">
                  <c:v>7</c:v>
                </c:pt>
                <c:pt idx="143">
                  <c:v>6</c:v>
                </c:pt>
                <c:pt idx="144">
                  <c:v>4</c:v>
                </c:pt>
                <c:pt idx="145">
                  <c:v>5</c:v>
                </c:pt>
                <c:pt idx="146">
                  <c:v>5</c:v>
                </c:pt>
                <c:pt idx="147">
                  <c:v>4</c:v>
                </c:pt>
                <c:pt idx="148">
                  <c:v>4</c:v>
                </c:pt>
                <c:pt idx="149">
                  <c:v>4</c:v>
                </c:pt>
                <c:pt idx="150">
                  <c:v>5</c:v>
                </c:pt>
                <c:pt idx="151">
                  <c:v>5</c:v>
                </c:pt>
                <c:pt idx="152">
                  <c:v>5</c:v>
                </c:pt>
                <c:pt idx="153">
                  <c:v>5</c:v>
                </c:pt>
                <c:pt idx="154">
                  <c:v>5</c:v>
                </c:pt>
                <c:pt idx="155">
                  <c:v>7</c:v>
                </c:pt>
                <c:pt idx="156">
                  <c:v>6</c:v>
                </c:pt>
                <c:pt idx="157">
                  <c:v>4</c:v>
                </c:pt>
                <c:pt idx="158">
                  <c:v>4</c:v>
                </c:pt>
                <c:pt idx="159">
                  <c:v>4</c:v>
                </c:pt>
                <c:pt idx="160">
                  <c:v>4</c:v>
                </c:pt>
                <c:pt idx="161">
                  <c:v>4</c:v>
                </c:pt>
                <c:pt idx="162">
                  <c:v>5</c:v>
                </c:pt>
                <c:pt idx="163">
                  <c:v>5</c:v>
                </c:pt>
                <c:pt idx="164">
                  <c:v>4</c:v>
                </c:pt>
                <c:pt idx="165">
                  <c:v>5</c:v>
                </c:pt>
                <c:pt idx="166">
                  <c:v>5</c:v>
                </c:pt>
                <c:pt idx="167">
                  <c:v>5</c:v>
                </c:pt>
                <c:pt idx="168">
                  <c:v>5</c:v>
                </c:pt>
                <c:pt idx="169">
                  <c:v>5</c:v>
                </c:pt>
                <c:pt idx="170">
                  <c:v>4</c:v>
                </c:pt>
                <c:pt idx="171">
                  <c:v>4</c:v>
                </c:pt>
                <c:pt idx="172">
                  <c:v>4</c:v>
                </c:pt>
                <c:pt idx="173">
                  <c:v>4</c:v>
                </c:pt>
                <c:pt idx="174">
                  <c:v>4</c:v>
                </c:pt>
                <c:pt idx="175">
                  <c:v>4</c:v>
                </c:pt>
                <c:pt idx="176">
                  <c:v>4</c:v>
                </c:pt>
                <c:pt idx="177">
                  <c:v>6</c:v>
                </c:pt>
                <c:pt idx="178">
                  <c:v>6</c:v>
                </c:pt>
                <c:pt idx="179">
                  <c:v>7</c:v>
                </c:pt>
                <c:pt idx="180">
                  <c:v>6</c:v>
                </c:pt>
                <c:pt idx="181">
                  <c:v>5</c:v>
                </c:pt>
                <c:pt idx="182">
                  <c:v>4</c:v>
                </c:pt>
                <c:pt idx="183">
                  <c:v>3</c:v>
                </c:pt>
                <c:pt idx="184">
                  <c:v>3</c:v>
                </c:pt>
                <c:pt idx="185">
                  <c:v>5</c:v>
                </c:pt>
                <c:pt idx="186">
                  <c:v>6</c:v>
                </c:pt>
                <c:pt idx="187">
                  <c:v>6</c:v>
                </c:pt>
                <c:pt idx="188">
                  <c:v>5</c:v>
                </c:pt>
                <c:pt idx="189">
                  <c:v>5</c:v>
                </c:pt>
                <c:pt idx="190">
                  <c:v>4</c:v>
                </c:pt>
                <c:pt idx="191">
                  <c:v>6</c:v>
                </c:pt>
                <c:pt idx="192">
                  <c:v>7</c:v>
                </c:pt>
                <c:pt idx="193">
                  <c:v>7</c:v>
                </c:pt>
                <c:pt idx="194">
                  <c:v>9</c:v>
                </c:pt>
                <c:pt idx="195">
                  <c:v>8</c:v>
                </c:pt>
                <c:pt idx="196">
                  <c:v>7</c:v>
                </c:pt>
                <c:pt idx="197">
                  <c:v>6</c:v>
                </c:pt>
                <c:pt idx="198">
                  <c:v>6</c:v>
                </c:pt>
                <c:pt idx="199">
                  <c:v>6</c:v>
                </c:pt>
                <c:pt idx="200">
                  <c:v>7</c:v>
                </c:pt>
                <c:pt idx="201">
                  <c:v>8</c:v>
                </c:pt>
                <c:pt idx="202">
                  <c:v>7</c:v>
                </c:pt>
                <c:pt idx="203">
                  <c:v>8</c:v>
                </c:pt>
                <c:pt idx="204">
                  <c:v>7</c:v>
                </c:pt>
                <c:pt idx="205">
                  <c:v>8</c:v>
                </c:pt>
                <c:pt idx="206">
                  <c:v>8</c:v>
                </c:pt>
                <c:pt idx="207">
                  <c:v>7</c:v>
                </c:pt>
                <c:pt idx="208">
                  <c:v>6</c:v>
                </c:pt>
                <c:pt idx="209">
                  <c:v>4</c:v>
                </c:pt>
                <c:pt idx="210">
                  <c:v>3</c:v>
                </c:pt>
                <c:pt idx="211">
                  <c:v>4</c:v>
                </c:pt>
                <c:pt idx="212">
                  <c:v>2</c:v>
                </c:pt>
                <c:pt idx="213">
                  <c:v>4</c:v>
                </c:pt>
                <c:pt idx="214">
                  <c:v>5</c:v>
                </c:pt>
                <c:pt idx="215">
                  <c:v>5</c:v>
                </c:pt>
                <c:pt idx="216">
                  <c:v>7</c:v>
                </c:pt>
                <c:pt idx="217">
                  <c:v>6</c:v>
                </c:pt>
                <c:pt idx="218">
                  <c:v>11</c:v>
                </c:pt>
                <c:pt idx="219">
                  <c:v>13</c:v>
                </c:pt>
                <c:pt idx="220">
                  <c:v>14</c:v>
                </c:pt>
                <c:pt idx="221">
                  <c:v>13</c:v>
                </c:pt>
                <c:pt idx="222">
                  <c:v>13</c:v>
                </c:pt>
                <c:pt idx="223">
                  <c:v>11</c:v>
                </c:pt>
                <c:pt idx="224">
                  <c:v>10</c:v>
                </c:pt>
                <c:pt idx="225">
                  <c:v>13</c:v>
                </c:pt>
                <c:pt idx="226">
                  <c:v>15</c:v>
                </c:pt>
                <c:pt idx="227">
                  <c:v>18</c:v>
                </c:pt>
                <c:pt idx="228">
                  <c:v>15</c:v>
                </c:pt>
                <c:pt idx="229">
                  <c:v>12</c:v>
                </c:pt>
                <c:pt idx="230">
                  <c:v>17</c:v>
                </c:pt>
                <c:pt idx="231">
                  <c:v>14</c:v>
                </c:pt>
                <c:pt idx="232">
                  <c:v>15</c:v>
                </c:pt>
                <c:pt idx="233">
                  <c:v>17</c:v>
                </c:pt>
                <c:pt idx="234">
                  <c:v>16</c:v>
                </c:pt>
                <c:pt idx="235">
                  <c:v>12</c:v>
                </c:pt>
                <c:pt idx="236">
                  <c:v>11</c:v>
                </c:pt>
                <c:pt idx="237">
                  <c:v>5</c:v>
                </c:pt>
                <c:pt idx="238">
                  <c:v>9</c:v>
                </c:pt>
                <c:pt idx="239">
                  <c:v>6</c:v>
                </c:pt>
                <c:pt idx="240">
                  <c:v>8</c:v>
                </c:pt>
                <c:pt idx="241">
                  <c:v>11</c:v>
                </c:pt>
                <c:pt idx="242">
                  <c:v>11</c:v>
                </c:pt>
                <c:pt idx="243">
                  <c:v>11</c:v>
                </c:pt>
                <c:pt idx="244">
                  <c:v>12</c:v>
                </c:pt>
                <c:pt idx="245">
                  <c:v>13</c:v>
                </c:pt>
                <c:pt idx="246">
                  <c:v>16</c:v>
                </c:pt>
                <c:pt idx="247">
                  <c:v>15</c:v>
                </c:pt>
                <c:pt idx="248">
                  <c:v>14</c:v>
                </c:pt>
                <c:pt idx="249">
                  <c:v>15</c:v>
                </c:pt>
                <c:pt idx="250">
                  <c:v>14</c:v>
                </c:pt>
                <c:pt idx="251">
                  <c:v>11</c:v>
                </c:pt>
                <c:pt idx="252">
                  <c:v>13</c:v>
                </c:pt>
                <c:pt idx="253">
                  <c:v>15</c:v>
                </c:pt>
                <c:pt idx="254">
                  <c:v>15</c:v>
                </c:pt>
                <c:pt idx="255">
                  <c:v>12</c:v>
                </c:pt>
                <c:pt idx="256">
                  <c:v>12</c:v>
                </c:pt>
                <c:pt idx="257">
                  <c:v>11</c:v>
                </c:pt>
                <c:pt idx="258">
                  <c:v>10</c:v>
                </c:pt>
                <c:pt idx="259">
                  <c:v>10</c:v>
                </c:pt>
                <c:pt idx="260">
                  <c:v>9</c:v>
                </c:pt>
                <c:pt idx="261">
                  <c:v>9</c:v>
                </c:pt>
                <c:pt idx="262">
                  <c:v>6</c:v>
                </c:pt>
                <c:pt idx="263">
                  <c:v>6</c:v>
                </c:pt>
                <c:pt idx="264">
                  <c:v>6</c:v>
                </c:pt>
                <c:pt idx="265">
                  <c:v>7</c:v>
                </c:pt>
                <c:pt idx="266">
                  <c:v>6</c:v>
                </c:pt>
                <c:pt idx="267">
                  <c:v>11</c:v>
                </c:pt>
                <c:pt idx="268">
                  <c:v>10</c:v>
                </c:pt>
                <c:pt idx="269">
                  <c:v>8</c:v>
                </c:pt>
                <c:pt idx="270">
                  <c:v>6</c:v>
                </c:pt>
                <c:pt idx="271">
                  <c:v>7</c:v>
                </c:pt>
                <c:pt idx="272">
                  <c:v>6</c:v>
                </c:pt>
                <c:pt idx="273">
                  <c:v>4</c:v>
                </c:pt>
                <c:pt idx="274">
                  <c:v>4</c:v>
                </c:pt>
                <c:pt idx="275">
                  <c:v>4</c:v>
                </c:pt>
                <c:pt idx="276">
                  <c:v>6</c:v>
                </c:pt>
                <c:pt idx="277">
                  <c:v>8</c:v>
                </c:pt>
                <c:pt idx="278">
                  <c:v>8</c:v>
                </c:pt>
                <c:pt idx="279">
                  <c:v>9</c:v>
                </c:pt>
                <c:pt idx="280">
                  <c:v>8</c:v>
                </c:pt>
                <c:pt idx="281">
                  <c:v>10</c:v>
                </c:pt>
                <c:pt idx="282">
                  <c:v>11</c:v>
                </c:pt>
                <c:pt idx="283">
                  <c:v>8</c:v>
                </c:pt>
                <c:pt idx="284">
                  <c:v>9</c:v>
                </c:pt>
                <c:pt idx="285">
                  <c:v>8</c:v>
                </c:pt>
                <c:pt idx="286">
                  <c:v>9</c:v>
                </c:pt>
                <c:pt idx="287">
                  <c:v>11</c:v>
                </c:pt>
                <c:pt idx="288">
                  <c:v>7</c:v>
                </c:pt>
                <c:pt idx="289">
                  <c:v>8</c:v>
                </c:pt>
                <c:pt idx="290">
                  <c:v>5</c:v>
                </c:pt>
                <c:pt idx="291">
                  <c:v>5</c:v>
                </c:pt>
                <c:pt idx="292">
                  <c:v>7</c:v>
                </c:pt>
                <c:pt idx="293">
                  <c:v>7</c:v>
                </c:pt>
                <c:pt idx="294">
                  <c:v>7</c:v>
                </c:pt>
                <c:pt idx="295">
                  <c:v>8</c:v>
                </c:pt>
                <c:pt idx="296">
                  <c:v>8</c:v>
                </c:pt>
                <c:pt idx="297">
                  <c:v>7</c:v>
                </c:pt>
                <c:pt idx="298">
                  <c:v>7</c:v>
                </c:pt>
                <c:pt idx="299">
                  <c:v>7</c:v>
                </c:pt>
                <c:pt idx="300">
                  <c:v>7</c:v>
                </c:pt>
                <c:pt idx="301">
                  <c:v>8</c:v>
                </c:pt>
                <c:pt idx="302">
                  <c:v>10</c:v>
                </c:pt>
                <c:pt idx="303">
                  <c:v>7</c:v>
                </c:pt>
                <c:pt idx="304">
                  <c:v>6</c:v>
                </c:pt>
                <c:pt idx="305">
                  <c:v>5</c:v>
                </c:pt>
                <c:pt idx="306">
                  <c:v>6</c:v>
                </c:pt>
                <c:pt idx="307">
                  <c:v>2</c:v>
                </c:pt>
                <c:pt idx="308">
                  <c:v>3</c:v>
                </c:pt>
                <c:pt idx="309">
                  <c:v>3</c:v>
                </c:pt>
                <c:pt idx="310">
                  <c:v>3</c:v>
                </c:pt>
                <c:pt idx="311">
                  <c:v>5</c:v>
                </c:pt>
                <c:pt idx="312">
                  <c:v>5</c:v>
                </c:pt>
                <c:pt idx="313">
                  <c:v>3</c:v>
                </c:pt>
                <c:pt idx="314">
                  <c:v>3</c:v>
                </c:pt>
                <c:pt idx="315">
                  <c:v>2</c:v>
                </c:pt>
                <c:pt idx="316">
                  <c:v>5</c:v>
                </c:pt>
                <c:pt idx="317">
                  <c:v>9</c:v>
                </c:pt>
                <c:pt idx="318">
                  <c:v>4</c:v>
                </c:pt>
                <c:pt idx="319">
                  <c:v>5</c:v>
                </c:pt>
                <c:pt idx="320">
                  <c:v>6</c:v>
                </c:pt>
                <c:pt idx="321">
                  <c:v>4</c:v>
                </c:pt>
                <c:pt idx="322">
                  <c:v>9</c:v>
                </c:pt>
                <c:pt idx="323">
                  <c:v>3</c:v>
                </c:pt>
                <c:pt idx="324">
                  <c:v>3</c:v>
                </c:pt>
                <c:pt idx="325">
                  <c:v>3</c:v>
                </c:pt>
                <c:pt idx="326">
                  <c:v>3</c:v>
                </c:pt>
                <c:pt idx="327">
                  <c:v>3</c:v>
                </c:pt>
                <c:pt idx="328">
                  <c:v>2</c:v>
                </c:pt>
                <c:pt idx="329">
                  <c:v>2</c:v>
                </c:pt>
                <c:pt idx="330">
                  <c:v>2</c:v>
                </c:pt>
                <c:pt idx="331">
                  <c:v>4</c:v>
                </c:pt>
                <c:pt idx="332">
                  <c:v>4</c:v>
                </c:pt>
                <c:pt idx="333">
                  <c:v>3</c:v>
                </c:pt>
                <c:pt idx="334">
                  <c:v>3</c:v>
                </c:pt>
                <c:pt idx="335">
                  <c:v>3</c:v>
                </c:pt>
                <c:pt idx="336">
                  <c:v>2</c:v>
                </c:pt>
                <c:pt idx="337">
                  <c:v>2</c:v>
                </c:pt>
                <c:pt idx="338">
                  <c:v>4</c:v>
                </c:pt>
                <c:pt idx="339">
                  <c:v>4</c:v>
                </c:pt>
                <c:pt idx="340">
                  <c:v>3</c:v>
                </c:pt>
                <c:pt idx="341">
                  <c:v>3</c:v>
                </c:pt>
                <c:pt idx="342">
                  <c:v>4</c:v>
                </c:pt>
                <c:pt idx="343">
                  <c:v>3</c:v>
                </c:pt>
                <c:pt idx="344">
                  <c:v>3</c:v>
                </c:pt>
                <c:pt idx="345">
                  <c:v>4</c:v>
                </c:pt>
                <c:pt idx="346">
                  <c:v>3</c:v>
                </c:pt>
                <c:pt idx="347">
                  <c:v>4</c:v>
                </c:pt>
                <c:pt idx="348">
                  <c:v>2</c:v>
                </c:pt>
                <c:pt idx="349">
                  <c:v>2</c:v>
                </c:pt>
                <c:pt idx="350">
                  <c:v>2</c:v>
                </c:pt>
                <c:pt idx="351">
                  <c:v>1</c:v>
                </c:pt>
                <c:pt idx="352">
                  <c:v>2</c:v>
                </c:pt>
                <c:pt idx="353">
                  <c:v>2</c:v>
                </c:pt>
                <c:pt idx="354">
                  <c:v>2</c:v>
                </c:pt>
                <c:pt idx="355">
                  <c:v>1</c:v>
                </c:pt>
                <c:pt idx="356">
                  <c:v>1</c:v>
                </c:pt>
                <c:pt idx="357">
                  <c:v>1</c:v>
                </c:pt>
                <c:pt idx="358">
                  <c:v>1</c:v>
                </c:pt>
                <c:pt idx="359">
                  <c:v>2</c:v>
                </c:pt>
                <c:pt idx="360">
                  <c:v>1</c:v>
                </c:pt>
                <c:pt idx="361">
                  <c:v>1</c:v>
                </c:pt>
                <c:pt idx="362">
                  <c:v>1</c:v>
                </c:pt>
                <c:pt idx="363">
                  <c:v>1</c:v>
                </c:pt>
                <c:pt idx="364">
                  <c:v>2</c:v>
                </c:pt>
                <c:pt idx="365">
                  <c:v>2</c:v>
                </c:pt>
                <c:pt idx="366">
                  <c:v>3</c:v>
                </c:pt>
                <c:pt idx="367">
                  <c:v>2</c:v>
                </c:pt>
                <c:pt idx="368">
                  <c:v>2</c:v>
                </c:pt>
                <c:pt idx="369">
                  <c:v>2</c:v>
                </c:pt>
                <c:pt idx="370">
                  <c:v>2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1</c:v>
                </c:pt>
                <c:pt idx="375">
                  <c:v>2</c:v>
                </c:pt>
                <c:pt idx="376">
                  <c:v>2</c:v>
                </c:pt>
                <c:pt idx="377">
                  <c:v>2</c:v>
                </c:pt>
                <c:pt idx="378">
                  <c:v>2</c:v>
                </c:pt>
                <c:pt idx="379">
                  <c:v>4</c:v>
                </c:pt>
                <c:pt idx="380">
                  <c:v>4</c:v>
                </c:pt>
                <c:pt idx="381">
                  <c:v>4</c:v>
                </c:pt>
                <c:pt idx="382">
                  <c:v>3</c:v>
                </c:pt>
                <c:pt idx="383">
                  <c:v>2</c:v>
                </c:pt>
                <c:pt idx="384">
                  <c:v>2</c:v>
                </c:pt>
                <c:pt idx="385">
                  <c:v>2</c:v>
                </c:pt>
                <c:pt idx="386">
                  <c:v>3</c:v>
                </c:pt>
                <c:pt idx="387">
                  <c:v>3</c:v>
                </c:pt>
                <c:pt idx="388">
                  <c:v>3</c:v>
                </c:pt>
                <c:pt idx="389">
                  <c:v>3</c:v>
                </c:pt>
                <c:pt idx="390">
                  <c:v>4</c:v>
                </c:pt>
                <c:pt idx="391">
                  <c:v>4</c:v>
                </c:pt>
                <c:pt idx="392">
                  <c:v>2</c:v>
                </c:pt>
                <c:pt idx="393">
                  <c:v>3</c:v>
                </c:pt>
                <c:pt idx="394">
                  <c:v>3</c:v>
                </c:pt>
                <c:pt idx="395">
                  <c:v>3</c:v>
                </c:pt>
                <c:pt idx="396">
                  <c:v>3</c:v>
                </c:pt>
                <c:pt idx="397">
                  <c:v>3</c:v>
                </c:pt>
                <c:pt idx="398">
                  <c:v>2</c:v>
                </c:pt>
                <c:pt idx="399">
                  <c:v>3</c:v>
                </c:pt>
                <c:pt idx="400">
                  <c:v>4</c:v>
                </c:pt>
                <c:pt idx="401">
                  <c:v>5</c:v>
                </c:pt>
                <c:pt idx="402">
                  <c:v>6</c:v>
                </c:pt>
                <c:pt idx="403">
                  <c:v>6</c:v>
                </c:pt>
                <c:pt idx="404">
                  <c:v>6</c:v>
                </c:pt>
                <c:pt idx="405">
                  <c:v>6</c:v>
                </c:pt>
                <c:pt idx="406">
                  <c:v>6</c:v>
                </c:pt>
                <c:pt idx="407">
                  <c:v>5</c:v>
                </c:pt>
                <c:pt idx="408">
                  <c:v>6</c:v>
                </c:pt>
                <c:pt idx="409">
                  <c:v>4</c:v>
                </c:pt>
                <c:pt idx="410">
                  <c:v>4</c:v>
                </c:pt>
                <c:pt idx="411">
                  <c:v>4</c:v>
                </c:pt>
                <c:pt idx="412">
                  <c:v>2</c:v>
                </c:pt>
                <c:pt idx="413">
                  <c:v>3</c:v>
                </c:pt>
                <c:pt idx="414">
                  <c:v>3</c:v>
                </c:pt>
                <c:pt idx="415">
                  <c:v>3</c:v>
                </c:pt>
                <c:pt idx="416">
                  <c:v>2</c:v>
                </c:pt>
                <c:pt idx="417">
                  <c:v>2</c:v>
                </c:pt>
                <c:pt idx="418">
                  <c:v>3</c:v>
                </c:pt>
                <c:pt idx="419">
                  <c:v>3</c:v>
                </c:pt>
                <c:pt idx="420">
                  <c:v>2</c:v>
                </c:pt>
                <c:pt idx="421">
                  <c:v>5</c:v>
                </c:pt>
                <c:pt idx="422">
                  <c:v>5</c:v>
                </c:pt>
                <c:pt idx="423">
                  <c:v>5</c:v>
                </c:pt>
                <c:pt idx="424">
                  <c:v>6</c:v>
                </c:pt>
                <c:pt idx="425">
                  <c:v>6</c:v>
                </c:pt>
                <c:pt idx="426">
                  <c:v>6</c:v>
                </c:pt>
                <c:pt idx="427">
                  <c:v>4</c:v>
                </c:pt>
                <c:pt idx="428">
                  <c:v>3</c:v>
                </c:pt>
                <c:pt idx="429">
                  <c:v>2</c:v>
                </c:pt>
                <c:pt idx="430">
                  <c:v>4</c:v>
                </c:pt>
                <c:pt idx="431">
                  <c:v>2</c:v>
                </c:pt>
                <c:pt idx="432">
                  <c:v>4</c:v>
                </c:pt>
                <c:pt idx="433">
                  <c:v>2</c:v>
                </c:pt>
                <c:pt idx="434">
                  <c:v>1</c:v>
                </c:pt>
                <c:pt idx="435">
                  <c:v>4</c:v>
                </c:pt>
                <c:pt idx="436">
                  <c:v>2</c:v>
                </c:pt>
                <c:pt idx="437">
                  <c:v>3</c:v>
                </c:pt>
                <c:pt idx="438">
                  <c:v>4</c:v>
                </c:pt>
                <c:pt idx="439">
                  <c:v>3</c:v>
                </c:pt>
                <c:pt idx="440">
                  <c:v>3</c:v>
                </c:pt>
                <c:pt idx="441">
                  <c:v>2</c:v>
                </c:pt>
                <c:pt idx="442">
                  <c:v>4</c:v>
                </c:pt>
                <c:pt idx="443">
                  <c:v>4</c:v>
                </c:pt>
                <c:pt idx="444">
                  <c:v>3</c:v>
                </c:pt>
                <c:pt idx="445">
                  <c:v>4</c:v>
                </c:pt>
                <c:pt idx="446">
                  <c:v>3</c:v>
                </c:pt>
                <c:pt idx="447">
                  <c:v>3</c:v>
                </c:pt>
                <c:pt idx="448">
                  <c:v>3</c:v>
                </c:pt>
                <c:pt idx="449">
                  <c:v>3</c:v>
                </c:pt>
                <c:pt idx="450">
                  <c:v>3</c:v>
                </c:pt>
                <c:pt idx="451">
                  <c:v>3</c:v>
                </c:pt>
                <c:pt idx="452">
                  <c:v>4</c:v>
                </c:pt>
                <c:pt idx="453">
                  <c:v>3</c:v>
                </c:pt>
                <c:pt idx="454">
                  <c:v>3</c:v>
                </c:pt>
                <c:pt idx="455">
                  <c:v>2</c:v>
                </c:pt>
                <c:pt idx="456">
                  <c:v>2</c:v>
                </c:pt>
                <c:pt idx="457">
                  <c:v>2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2</c:v>
                </c:pt>
                <c:pt idx="462">
                  <c:v>4</c:v>
                </c:pt>
                <c:pt idx="463">
                  <c:v>0</c:v>
                </c:pt>
                <c:pt idx="464">
                  <c:v>1</c:v>
                </c:pt>
                <c:pt idx="465">
                  <c:v>1</c:v>
                </c:pt>
                <c:pt idx="466">
                  <c:v>0</c:v>
                </c:pt>
                <c:pt idx="467">
                  <c:v>1</c:v>
                </c:pt>
                <c:pt idx="468">
                  <c:v>2</c:v>
                </c:pt>
                <c:pt idx="469">
                  <c:v>3</c:v>
                </c:pt>
                <c:pt idx="470">
                  <c:v>4</c:v>
                </c:pt>
                <c:pt idx="471">
                  <c:v>3</c:v>
                </c:pt>
                <c:pt idx="472">
                  <c:v>3</c:v>
                </c:pt>
                <c:pt idx="473">
                  <c:v>2</c:v>
                </c:pt>
                <c:pt idx="474">
                  <c:v>2</c:v>
                </c:pt>
                <c:pt idx="475">
                  <c:v>2</c:v>
                </c:pt>
                <c:pt idx="476">
                  <c:v>3</c:v>
                </c:pt>
                <c:pt idx="477">
                  <c:v>3</c:v>
                </c:pt>
                <c:pt idx="478">
                  <c:v>3</c:v>
                </c:pt>
                <c:pt idx="479">
                  <c:v>2</c:v>
                </c:pt>
                <c:pt idx="480">
                  <c:v>2</c:v>
                </c:pt>
                <c:pt idx="481">
                  <c:v>1</c:v>
                </c:pt>
                <c:pt idx="482">
                  <c:v>3</c:v>
                </c:pt>
                <c:pt idx="483">
                  <c:v>3</c:v>
                </c:pt>
                <c:pt idx="484">
                  <c:v>3</c:v>
                </c:pt>
                <c:pt idx="485">
                  <c:v>3</c:v>
                </c:pt>
                <c:pt idx="486">
                  <c:v>3</c:v>
                </c:pt>
                <c:pt idx="487">
                  <c:v>4</c:v>
                </c:pt>
                <c:pt idx="488">
                  <c:v>2</c:v>
                </c:pt>
                <c:pt idx="489">
                  <c:v>2</c:v>
                </c:pt>
                <c:pt idx="490">
                  <c:v>1</c:v>
                </c:pt>
                <c:pt idx="491">
                  <c:v>1</c:v>
                </c:pt>
                <c:pt idx="492">
                  <c:v>1</c:v>
                </c:pt>
                <c:pt idx="493">
                  <c:v>1</c:v>
                </c:pt>
                <c:pt idx="494">
                  <c:v>1</c:v>
                </c:pt>
                <c:pt idx="495">
                  <c:v>3</c:v>
                </c:pt>
                <c:pt idx="496">
                  <c:v>4</c:v>
                </c:pt>
                <c:pt idx="497">
                  <c:v>2</c:v>
                </c:pt>
                <c:pt idx="498">
                  <c:v>2</c:v>
                </c:pt>
                <c:pt idx="499">
                  <c:v>2</c:v>
                </c:pt>
                <c:pt idx="500">
                  <c:v>3</c:v>
                </c:pt>
                <c:pt idx="501">
                  <c:v>3</c:v>
                </c:pt>
                <c:pt idx="502">
                  <c:v>4</c:v>
                </c:pt>
                <c:pt idx="503">
                  <c:v>6</c:v>
                </c:pt>
                <c:pt idx="504">
                  <c:v>6</c:v>
                </c:pt>
                <c:pt idx="505">
                  <c:v>4</c:v>
                </c:pt>
                <c:pt idx="506">
                  <c:v>5</c:v>
                </c:pt>
                <c:pt idx="507">
                  <c:v>4</c:v>
                </c:pt>
                <c:pt idx="508">
                  <c:v>4</c:v>
                </c:pt>
                <c:pt idx="509">
                  <c:v>4</c:v>
                </c:pt>
                <c:pt idx="510">
                  <c:v>6</c:v>
                </c:pt>
                <c:pt idx="511">
                  <c:v>5</c:v>
                </c:pt>
                <c:pt idx="512">
                  <c:v>5</c:v>
                </c:pt>
                <c:pt idx="513">
                  <c:v>6</c:v>
                </c:pt>
                <c:pt idx="514">
                  <c:v>8</c:v>
                </c:pt>
                <c:pt idx="515">
                  <c:v>6</c:v>
                </c:pt>
                <c:pt idx="516">
                  <c:v>7</c:v>
                </c:pt>
                <c:pt idx="517">
                  <c:v>7</c:v>
                </c:pt>
                <c:pt idx="518">
                  <c:v>7</c:v>
                </c:pt>
                <c:pt idx="519">
                  <c:v>10</c:v>
                </c:pt>
                <c:pt idx="520">
                  <c:v>8</c:v>
                </c:pt>
                <c:pt idx="521">
                  <c:v>9</c:v>
                </c:pt>
                <c:pt idx="522">
                  <c:v>8</c:v>
                </c:pt>
                <c:pt idx="523">
                  <c:v>8</c:v>
                </c:pt>
                <c:pt idx="524">
                  <c:v>3</c:v>
                </c:pt>
                <c:pt idx="525">
                  <c:v>4</c:v>
                </c:pt>
                <c:pt idx="526">
                  <c:v>4</c:v>
                </c:pt>
                <c:pt idx="527">
                  <c:v>5</c:v>
                </c:pt>
                <c:pt idx="528">
                  <c:v>6</c:v>
                </c:pt>
                <c:pt idx="529">
                  <c:v>5</c:v>
                </c:pt>
                <c:pt idx="530">
                  <c:v>6</c:v>
                </c:pt>
                <c:pt idx="531">
                  <c:v>6</c:v>
                </c:pt>
                <c:pt idx="532">
                  <c:v>7</c:v>
                </c:pt>
                <c:pt idx="533">
                  <c:v>7</c:v>
                </c:pt>
                <c:pt idx="534">
                  <c:v>7</c:v>
                </c:pt>
                <c:pt idx="535">
                  <c:v>5</c:v>
                </c:pt>
                <c:pt idx="536">
                  <c:v>6</c:v>
                </c:pt>
                <c:pt idx="537">
                  <c:v>9</c:v>
                </c:pt>
                <c:pt idx="538">
                  <c:v>9</c:v>
                </c:pt>
                <c:pt idx="539">
                  <c:v>10</c:v>
                </c:pt>
                <c:pt idx="540">
                  <c:v>9</c:v>
                </c:pt>
                <c:pt idx="541">
                  <c:v>5</c:v>
                </c:pt>
                <c:pt idx="542">
                  <c:v>5</c:v>
                </c:pt>
                <c:pt idx="543">
                  <c:v>5</c:v>
                </c:pt>
                <c:pt idx="544">
                  <c:v>7</c:v>
                </c:pt>
                <c:pt idx="545">
                  <c:v>8</c:v>
                </c:pt>
                <c:pt idx="546">
                  <c:v>9</c:v>
                </c:pt>
                <c:pt idx="547">
                  <c:v>11</c:v>
                </c:pt>
                <c:pt idx="548">
                  <c:v>9</c:v>
                </c:pt>
                <c:pt idx="549">
                  <c:v>9</c:v>
                </c:pt>
                <c:pt idx="550">
                  <c:v>10</c:v>
                </c:pt>
                <c:pt idx="551">
                  <c:v>11</c:v>
                </c:pt>
                <c:pt idx="552">
                  <c:v>9</c:v>
                </c:pt>
                <c:pt idx="553">
                  <c:v>7</c:v>
                </c:pt>
                <c:pt idx="554">
                  <c:v>8</c:v>
                </c:pt>
                <c:pt idx="555">
                  <c:v>8</c:v>
                </c:pt>
                <c:pt idx="556">
                  <c:v>8</c:v>
                </c:pt>
                <c:pt idx="557">
                  <c:v>5</c:v>
                </c:pt>
                <c:pt idx="558">
                  <c:v>6</c:v>
                </c:pt>
                <c:pt idx="559">
                  <c:v>8</c:v>
                </c:pt>
                <c:pt idx="560">
                  <c:v>8</c:v>
                </c:pt>
                <c:pt idx="561">
                  <c:v>7</c:v>
                </c:pt>
                <c:pt idx="562">
                  <c:v>6</c:v>
                </c:pt>
                <c:pt idx="563">
                  <c:v>6</c:v>
                </c:pt>
                <c:pt idx="564">
                  <c:v>8</c:v>
                </c:pt>
                <c:pt idx="565">
                  <c:v>9</c:v>
                </c:pt>
                <c:pt idx="566">
                  <c:v>7</c:v>
                </c:pt>
                <c:pt idx="567">
                  <c:v>6</c:v>
                </c:pt>
                <c:pt idx="568">
                  <c:v>6</c:v>
                </c:pt>
                <c:pt idx="569">
                  <c:v>5</c:v>
                </c:pt>
                <c:pt idx="570">
                  <c:v>3</c:v>
                </c:pt>
                <c:pt idx="571">
                  <c:v>3</c:v>
                </c:pt>
                <c:pt idx="572">
                  <c:v>3</c:v>
                </c:pt>
                <c:pt idx="573">
                  <c:v>2</c:v>
                </c:pt>
                <c:pt idx="574">
                  <c:v>2</c:v>
                </c:pt>
                <c:pt idx="575">
                  <c:v>4</c:v>
                </c:pt>
                <c:pt idx="576">
                  <c:v>2</c:v>
                </c:pt>
                <c:pt idx="577">
                  <c:v>2</c:v>
                </c:pt>
                <c:pt idx="578">
                  <c:v>6</c:v>
                </c:pt>
                <c:pt idx="579">
                  <c:v>5</c:v>
                </c:pt>
                <c:pt idx="580">
                  <c:v>4</c:v>
                </c:pt>
                <c:pt idx="581">
                  <c:v>8</c:v>
                </c:pt>
                <c:pt idx="582">
                  <c:v>10</c:v>
                </c:pt>
                <c:pt idx="583">
                  <c:v>11</c:v>
                </c:pt>
                <c:pt idx="584">
                  <c:v>11</c:v>
                </c:pt>
                <c:pt idx="585">
                  <c:v>12</c:v>
                </c:pt>
                <c:pt idx="586">
                  <c:v>11</c:v>
                </c:pt>
                <c:pt idx="587">
                  <c:v>11</c:v>
                </c:pt>
                <c:pt idx="588">
                  <c:v>11</c:v>
                </c:pt>
                <c:pt idx="589">
                  <c:v>7</c:v>
                </c:pt>
                <c:pt idx="590">
                  <c:v>4</c:v>
                </c:pt>
                <c:pt idx="591">
                  <c:v>11</c:v>
                </c:pt>
                <c:pt idx="592">
                  <c:v>10</c:v>
                </c:pt>
                <c:pt idx="593">
                  <c:v>10</c:v>
                </c:pt>
                <c:pt idx="594">
                  <c:v>7</c:v>
                </c:pt>
                <c:pt idx="595">
                  <c:v>7</c:v>
                </c:pt>
                <c:pt idx="596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F78-4F84-992D-1BC84AE5758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Vent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Sheet1!$A$2:$A$1344</c:f>
              <c:numCache>
                <c:formatCode>m/d/yy;@</c:formatCode>
                <c:ptCount val="1343"/>
                <c:pt idx="0">
                  <c:v>43915</c:v>
                </c:pt>
                <c:pt idx="1">
                  <c:v>43916</c:v>
                </c:pt>
                <c:pt idx="2">
                  <c:v>43917</c:v>
                </c:pt>
                <c:pt idx="3">
                  <c:v>43918</c:v>
                </c:pt>
                <c:pt idx="4">
                  <c:v>43919</c:v>
                </c:pt>
                <c:pt idx="5">
                  <c:v>43920</c:v>
                </c:pt>
                <c:pt idx="6">
                  <c:v>43921</c:v>
                </c:pt>
                <c:pt idx="7">
                  <c:v>43922</c:v>
                </c:pt>
                <c:pt idx="8">
                  <c:v>43923</c:v>
                </c:pt>
                <c:pt idx="9">
                  <c:v>43924</c:v>
                </c:pt>
                <c:pt idx="10">
                  <c:v>43925</c:v>
                </c:pt>
                <c:pt idx="11">
                  <c:v>43926</c:v>
                </c:pt>
                <c:pt idx="12">
                  <c:v>43927</c:v>
                </c:pt>
                <c:pt idx="13">
                  <c:v>43928</c:v>
                </c:pt>
                <c:pt idx="14">
                  <c:v>43929</c:v>
                </c:pt>
                <c:pt idx="15">
                  <c:v>43930</c:v>
                </c:pt>
                <c:pt idx="16">
                  <c:v>43931</c:v>
                </c:pt>
                <c:pt idx="17">
                  <c:v>43932</c:v>
                </c:pt>
                <c:pt idx="18">
                  <c:v>43933</c:v>
                </c:pt>
                <c:pt idx="19">
                  <c:v>43934</c:v>
                </c:pt>
                <c:pt idx="20">
                  <c:v>43935</c:v>
                </c:pt>
                <c:pt idx="21">
                  <c:v>43936</c:v>
                </c:pt>
                <c:pt idx="22">
                  <c:v>43937</c:v>
                </c:pt>
                <c:pt idx="23">
                  <c:v>43938</c:v>
                </c:pt>
                <c:pt idx="24">
                  <c:v>43939</c:v>
                </c:pt>
                <c:pt idx="25">
                  <c:v>43940</c:v>
                </c:pt>
                <c:pt idx="26">
                  <c:v>43941</c:v>
                </c:pt>
                <c:pt idx="27">
                  <c:v>43942</c:v>
                </c:pt>
                <c:pt idx="28">
                  <c:v>43943</c:v>
                </c:pt>
                <c:pt idx="29">
                  <c:v>43944</c:v>
                </c:pt>
                <c:pt idx="30">
                  <c:v>43945</c:v>
                </c:pt>
                <c:pt idx="31">
                  <c:v>43946</c:v>
                </c:pt>
                <c:pt idx="32">
                  <c:v>43947</c:v>
                </c:pt>
                <c:pt idx="33">
                  <c:v>43948</c:v>
                </c:pt>
                <c:pt idx="34">
                  <c:v>43949</c:v>
                </c:pt>
                <c:pt idx="35">
                  <c:v>43950</c:v>
                </c:pt>
                <c:pt idx="36">
                  <c:v>43951</c:v>
                </c:pt>
                <c:pt idx="37">
                  <c:v>43952</c:v>
                </c:pt>
                <c:pt idx="38">
                  <c:v>43953</c:v>
                </c:pt>
                <c:pt idx="39">
                  <c:v>43954</c:v>
                </c:pt>
                <c:pt idx="40">
                  <c:v>43955</c:v>
                </c:pt>
                <c:pt idx="41">
                  <c:v>43956</c:v>
                </c:pt>
                <c:pt idx="42">
                  <c:v>43957</c:v>
                </c:pt>
                <c:pt idx="43">
                  <c:v>43958</c:v>
                </c:pt>
                <c:pt idx="44">
                  <c:v>43959</c:v>
                </c:pt>
                <c:pt idx="45">
                  <c:v>43960</c:v>
                </c:pt>
                <c:pt idx="46">
                  <c:v>43961</c:v>
                </c:pt>
                <c:pt idx="47">
                  <c:v>43962</c:v>
                </c:pt>
                <c:pt idx="48">
                  <c:v>43963</c:v>
                </c:pt>
                <c:pt idx="49">
                  <c:v>43964</c:v>
                </c:pt>
                <c:pt idx="50">
                  <c:v>43965</c:v>
                </c:pt>
                <c:pt idx="51">
                  <c:v>43966</c:v>
                </c:pt>
                <c:pt idx="52">
                  <c:v>43967</c:v>
                </c:pt>
                <c:pt idx="53">
                  <c:v>43968</c:v>
                </c:pt>
                <c:pt idx="54">
                  <c:v>43969</c:v>
                </c:pt>
                <c:pt idx="55">
                  <c:v>43970</c:v>
                </c:pt>
                <c:pt idx="56">
                  <c:v>43971</c:v>
                </c:pt>
                <c:pt idx="57">
                  <c:v>43972</c:v>
                </c:pt>
                <c:pt idx="58">
                  <c:v>43973</c:v>
                </c:pt>
                <c:pt idx="59">
                  <c:v>43974</c:v>
                </c:pt>
                <c:pt idx="60">
                  <c:v>43975</c:v>
                </c:pt>
                <c:pt idx="61">
                  <c:v>43976</c:v>
                </c:pt>
                <c:pt idx="62">
                  <c:v>43977</c:v>
                </c:pt>
                <c:pt idx="63">
                  <c:v>43978</c:v>
                </c:pt>
                <c:pt idx="64">
                  <c:v>43979</c:v>
                </c:pt>
                <c:pt idx="65">
                  <c:v>43980</c:v>
                </c:pt>
                <c:pt idx="66">
                  <c:v>43981</c:v>
                </c:pt>
                <c:pt idx="67">
                  <c:v>43982</c:v>
                </c:pt>
                <c:pt idx="68">
                  <c:v>43983</c:v>
                </c:pt>
                <c:pt idx="69">
                  <c:v>43984</c:v>
                </c:pt>
                <c:pt idx="70">
                  <c:v>43985</c:v>
                </c:pt>
                <c:pt idx="71">
                  <c:v>43986</c:v>
                </c:pt>
                <c:pt idx="72">
                  <c:v>43987</c:v>
                </c:pt>
                <c:pt idx="73">
                  <c:v>43988</c:v>
                </c:pt>
                <c:pt idx="74">
                  <c:v>43989</c:v>
                </c:pt>
                <c:pt idx="75">
                  <c:v>43990</c:v>
                </c:pt>
                <c:pt idx="76">
                  <c:v>43991</c:v>
                </c:pt>
                <c:pt idx="77">
                  <c:v>43992</c:v>
                </c:pt>
                <c:pt idx="78">
                  <c:v>43993</c:v>
                </c:pt>
                <c:pt idx="79">
                  <c:v>43994</c:v>
                </c:pt>
                <c:pt idx="80">
                  <c:v>43995</c:v>
                </c:pt>
                <c:pt idx="81">
                  <c:v>43996</c:v>
                </c:pt>
                <c:pt idx="82">
                  <c:v>43997</c:v>
                </c:pt>
                <c:pt idx="83">
                  <c:v>43998</c:v>
                </c:pt>
                <c:pt idx="84">
                  <c:v>43999</c:v>
                </c:pt>
                <c:pt idx="85">
                  <c:v>44000</c:v>
                </c:pt>
                <c:pt idx="86">
                  <c:v>44001</c:v>
                </c:pt>
                <c:pt idx="87">
                  <c:v>44002</c:v>
                </c:pt>
                <c:pt idx="88">
                  <c:v>44003</c:v>
                </c:pt>
                <c:pt idx="89">
                  <c:v>44004</c:v>
                </c:pt>
                <c:pt idx="90">
                  <c:v>44005</c:v>
                </c:pt>
                <c:pt idx="91">
                  <c:v>44006</c:v>
                </c:pt>
                <c:pt idx="92">
                  <c:v>44007</c:v>
                </c:pt>
                <c:pt idx="93">
                  <c:v>44008</c:v>
                </c:pt>
                <c:pt idx="94">
                  <c:v>44009</c:v>
                </c:pt>
                <c:pt idx="95">
                  <c:v>44010</c:v>
                </c:pt>
                <c:pt idx="96">
                  <c:v>44011</c:v>
                </c:pt>
                <c:pt idx="97">
                  <c:v>44012</c:v>
                </c:pt>
                <c:pt idx="98">
                  <c:v>44013</c:v>
                </c:pt>
                <c:pt idx="99">
                  <c:v>44014</c:v>
                </c:pt>
                <c:pt idx="100">
                  <c:v>44015</c:v>
                </c:pt>
                <c:pt idx="101">
                  <c:v>44016</c:v>
                </c:pt>
                <c:pt idx="102">
                  <c:v>44017</c:v>
                </c:pt>
                <c:pt idx="103">
                  <c:v>44018</c:v>
                </c:pt>
                <c:pt idx="104">
                  <c:v>44019</c:v>
                </c:pt>
                <c:pt idx="105">
                  <c:v>44020</c:v>
                </c:pt>
                <c:pt idx="106">
                  <c:v>44021</c:v>
                </c:pt>
                <c:pt idx="107">
                  <c:v>44022</c:v>
                </c:pt>
                <c:pt idx="108">
                  <c:v>44023</c:v>
                </c:pt>
                <c:pt idx="109" formatCode="m/d/yyyy">
                  <c:v>44024</c:v>
                </c:pt>
                <c:pt idx="110" formatCode="m/d/yyyy">
                  <c:v>44025</c:v>
                </c:pt>
                <c:pt idx="111" formatCode="m/d/yyyy">
                  <c:v>44026</c:v>
                </c:pt>
                <c:pt idx="112" formatCode="m/d/yyyy">
                  <c:v>44027</c:v>
                </c:pt>
                <c:pt idx="113" formatCode="m/d/yyyy">
                  <c:v>44028</c:v>
                </c:pt>
                <c:pt idx="114" formatCode="m/d/yyyy">
                  <c:v>44029</c:v>
                </c:pt>
                <c:pt idx="115" formatCode="m/d/yyyy">
                  <c:v>44030</c:v>
                </c:pt>
                <c:pt idx="116" formatCode="m/d/yyyy">
                  <c:v>44031</c:v>
                </c:pt>
                <c:pt idx="117" formatCode="m/d/yyyy">
                  <c:v>44032</c:v>
                </c:pt>
                <c:pt idx="118" formatCode="m/d/yyyy">
                  <c:v>44033</c:v>
                </c:pt>
                <c:pt idx="119" formatCode="m/d/yyyy">
                  <c:v>44034</c:v>
                </c:pt>
                <c:pt idx="120" formatCode="m/d/yyyy">
                  <c:v>44035</c:v>
                </c:pt>
                <c:pt idx="121" formatCode="m/d/yyyy">
                  <c:v>44036</c:v>
                </c:pt>
                <c:pt idx="122" formatCode="m/d/yyyy">
                  <c:v>44037</c:v>
                </c:pt>
                <c:pt idx="123" formatCode="m/d/yyyy">
                  <c:v>44038</c:v>
                </c:pt>
                <c:pt idx="124" formatCode="m/d/yyyy">
                  <c:v>44039</c:v>
                </c:pt>
                <c:pt idx="125" formatCode="m/d/yyyy">
                  <c:v>44040</c:v>
                </c:pt>
                <c:pt idx="126" formatCode="m/d/yyyy">
                  <c:v>44041</c:v>
                </c:pt>
                <c:pt idx="127" formatCode="m/d/yyyy">
                  <c:v>44042</c:v>
                </c:pt>
                <c:pt idx="128" formatCode="m/d/yyyy">
                  <c:v>44043</c:v>
                </c:pt>
                <c:pt idx="129" formatCode="m/d/yyyy">
                  <c:v>44044</c:v>
                </c:pt>
                <c:pt idx="130" formatCode="m/d/yyyy">
                  <c:v>44045</c:v>
                </c:pt>
                <c:pt idx="131" formatCode="m/d/yyyy">
                  <c:v>44046</c:v>
                </c:pt>
                <c:pt idx="132" formatCode="m/d/yyyy">
                  <c:v>44047</c:v>
                </c:pt>
                <c:pt idx="133" formatCode="m/d/yyyy">
                  <c:v>44048</c:v>
                </c:pt>
                <c:pt idx="134" formatCode="m/d/yyyy">
                  <c:v>44049</c:v>
                </c:pt>
                <c:pt idx="135" formatCode="m/d/yyyy">
                  <c:v>44050</c:v>
                </c:pt>
                <c:pt idx="136" formatCode="m/d/yyyy">
                  <c:v>44051</c:v>
                </c:pt>
                <c:pt idx="137" formatCode="m/d/yyyy">
                  <c:v>44052</c:v>
                </c:pt>
                <c:pt idx="138" formatCode="m/d/yyyy">
                  <c:v>44053</c:v>
                </c:pt>
                <c:pt idx="139" formatCode="m/d/yyyy">
                  <c:v>44054</c:v>
                </c:pt>
                <c:pt idx="140" formatCode="m/d/yyyy">
                  <c:v>44055</c:v>
                </c:pt>
                <c:pt idx="141" formatCode="m/d/yyyy">
                  <c:v>44056</c:v>
                </c:pt>
                <c:pt idx="142" formatCode="m/d/yyyy">
                  <c:v>44057</c:v>
                </c:pt>
                <c:pt idx="143" formatCode="m/d/yyyy">
                  <c:v>44058</c:v>
                </c:pt>
                <c:pt idx="144" formatCode="m/d/yyyy">
                  <c:v>44059</c:v>
                </c:pt>
                <c:pt idx="145" formatCode="m/d/yyyy">
                  <c:v>44060</c:v>
                </c:pt>
                <c:pt idx="146" formatCode="m/d/yyyy">
                  <c:v>44061</c:v>
                </c:pt>
                <c:pt idx="147" formatCode="m/d/yyyy">
                  <c:v>44062</c:v>
                </c:pt>
                <c:pt idx="148" formatCode="m/d/yyyy">
                  <c:v>44063</c:v>
                </c:pt>
                <c:pt idx="149" formatCode="m/d/yyyy">
                  <c:v>44064</c:v>
                </c:pt>
                <c:pt idx="150" formatCode="m/d/yyyy">
                  <c:v>44065</c:v>
                </c:pt>
                <c:pt idx="151" formatCode="m/d/yyyy">
                  <c:v>44066</c:v>
                </c:pt>
                <c:pt idx="152" formatCode="m/d/yyyy">
                  <c:v>44067</c:v>
                </c:pt>
                <c:pt idx="153" formatCode="m/d/yyyy">
                  <c:v>44068</c:v>
                </c:pt>
                <c:pt idx="154" formatCode="m/d/yyyy">
                  <c:v>44069</c:v>
                </c:pt>
                <c:pt idx="155" formatCode="m/d/yyyy">
                  <c:v>44070</c:v>
                </c:pt>
                <c:pt idx="156" formatCode="m/d/yyyy">
                  <c:v>44071</c:v>
                </c:pt>
                <c:pt idx="157" formatCode="m/d/yyyy">
                  <c:v>44072</c:v>
                </c:pt>
                <c:pt idx="158" formatCode="m/d/yyyy">
                  <c:v>44073</c:v>
                </c:pt>
                <c:pt idx="159" formatCode="m/d/yyyy">
                  <c:v>44074</c:v>
                </c:pt>
                <c:pt idx="160" formatCode="m/d/yyyy">
                  <c:v>44075</c:v>
                </c:pt>
                <c:pt idx="161" formatCode="m/d/yyyy">
                  <c:v>44076</c:v>
                </c:pt>
                <c:pt idx="162" formatCode="m/d/yyyy">
                  <c:v>44077</c:v>
                </c:pt>
                <c:pt idx="163" formatCode="m/d/yyyy">
                  <c:v>44078</c:v>
                </c:pt>
                <c:pt idx="164" formatCode="m/d/yyyy">
                  <c:v>44079</c:v>
                </c:pt>
                <c:pt idx="165" formatCode="m/d/yyyy">
                  <c:v>44080</c:v>
                </c:pt>
                <c:pt idx="166" formatCode="m/d/yyyy">
                  <c:v>44081</c:v>
                </c:pt>
                <c:pt idx="167" formatCode="m/d/yyyy">
                  <c:v>44082</c:v>
                </c:pt>
                <c:pt idx="168" formatCode="m/d/yyyy">
                  <c:v>44083</c:v>
                </c:pt>
                <c:pt idx="169" formatCode="m/d/yyyy">
                  <c:v>44084</c:v>
                </c:pt>
                <c:pt idx="170" formatCode="m/d/yyyy">
                  <c:v>44085</c:v>
                </c:pt>
                <c:pt idx="171" formatCode="m/d/yyyy">
                  <c:v>44086</c:v>
                </c:pt>
                <c:pt idx="172" formatCode="m/d/yyyy">
                  <c:v>44087</c:v>
                </c:pt>
                <c:pt idx="173" formatCode="m/d/yyyy">
                  <c:v>44088</c:v>
                </c:pt>
                <c:pt idx="174" formatCode="m/d/yyyy">
                  <c:v>44089</c:v>
                </c:pt>
                <c:pt idx="175" formatCode="m/d/yyyy">
                  <c:v>44090</c:v>
                </c:pt>
                <c:pt idx="176" formatCode="m/d/yyyy">
                  <c:v>44091</c:v>
                </c:pt>
                <c:pt idx="177" formatCode="m/d/yyyy">
                  <c:v>44092</c:v>
                </c:pt>
                <c:pt idx="178" formatCode="m/d/yyyy">
                  <c:v>44093</c:v>
                </c:pt>
                <c:pt idx="179" formatCode="m/d/yyyy">
                  <c:v>44094</c:v>
                </c:pt>
                <c:pt idx="180" formatCode="m/d/yyyy">
                  <c:v>44095</c:v>
                </c:pt>
                <c:pt idx="181" formatCode="m/d/yyyy">
                  <c:v>44096</c:v>
                </c:pt>
                <c:pt idx="182" formatCode="m/d/yyyy">
                  <c:v>44097</c:v>
                </c:pt>
                <c:pt idx="183" formatCode="m/d/yyyy">
                  <c:v>44098</c:v>
                </c:pt>
                <c:pt idx="184" formatCode="m/d/yyyy">
                  <c:v>44099</c:v>
                </c:pt>
                <c:pt idx="185" formatCode="m/d/yyyy">
                  <c:v>44100</c:v>
                </c:pt>
                <c:pt idx="186" formatCode="m/d/yyyy">
                  <c:v>44101</c:v>
                </c:pt>
                <c:pt idx="187" formatCode="m/d/yyyy">
                  <c:v>44102</c:v>
                </c:pt>
                <c:pt idx="188" formatCode="m/d/yyyy">
                  <c:v>44103</c:v>
                </c:pt>
                <c:pt idx="189" formatCode="m/d/yyyy">
                  <c:v>44104</c:v>
                </c:pt>
                <c:pt idx="190" formatCode="m/d/yyyy">
                  <c:v>44105</c:v>
                </c:pt>
                <c:pt idx="191" formatCode="m/d/yyyy">
                  <c:v>44106</c:v>
                </c:pt>
                <c:pt idx="192" formatCode="m/d/yyyy">
                  <c:v>44107</c:v>
                </c:pt>
                <c:pt idx="193" formatCode="m/d/yyyy">
                  <c:v>44108</c:v>
                </c:pt>
                <c:pt idx="194" formatCode="m/d/yyyy">
                  <c:v>44109</c:v>
                </c:pt>
                <c:pt idx="195" formatCode="m/d/yyyy">
                  <c:v>44110</c:v>
                </c:pt>
                <c:pt idx="196" formatCode="m/d/yyyy">
                  <c:v>44111</c:v>
                </c:pt>
                <c:pt idx="197" formatCode="m/d/yyyy">
                  <c:v>44112</c:v>
                </c:pt>
                <c:pt idx="198" formatCode="m/d/yyyy">
                  <c:v>44113</c:v>
                </c:pt>
                <c:pt idx="199" formatCode="m/d/yyyy">
                  <c:v>44114</c:v>
                </c:pt>
                <c:pt idx="200" formatCode="m/d/yyyy">
                  <c:v>44115</c:v>
                </c:pt>
                <c:pt idx="201" formatCode="m/d/yyyy">
                  <c:v>44116</c:v>
                </c:pt>
                <c:pt idx="202" formatCode="m/d/yyyy">
                  <c:v>44117</c:v>
                </c:pt>
                <c:pt idx="203" formatCode="m/d/yyyy">
                  <c:v>44118</c:v>
                </c:pt>
                <c:pt idx="204" formatCode="m/d/yyyy">
                  <c:v>44119</c:v>
                </c:pt>
                <c:pt idx="205" formatCode="m/d/yyyy">
                  <c:v>44120</c:v>
                </c:pt>
                <c:pt idx="206" formatCode="m/d/yyyy">
                  <c:v>44121</c:v>
                </c:pt>
                <c:pt idx="207" formatCode="m/d/yyyy">
                  <c:v>44122</c:v>
                </c:pt>
                <c:pt idx="208" formatCode="m/d/yyyy">
                  <c:v>44123</c:v>
                </c:pt>
                <c:pt idx="209" formatCode="m/d/yyyy">
                  <c:v>44124</c:v>
                </c:pt>
                <c:pt idx="210" formatCode="m/d/yyyy">
                  <c:v>44125</c:v>
                </c:pt>
                <c:pt idx="211" formatCode="m/d/yyyy">
                  <c:v>44126</c:v>
                </c:pt>
                <c:pt idx="212" formatCode="m/d/yyyy">
                  <c:v>44127</c:v>
                </c:pt>
                <c:pt idx="213" formatCode="m/d/yyyy">
                  <c:v>44128</c:v>
                </c:pt>
                <c:pt idx="214" formatCode="m/d/yyyy">
                  <c:v>44129</c:v>
                </c:pt>
                <c:pt idx="215" formatCode="m/d/yyyy">
                  <c:v>44130</c:v>
                </c:pt>
                <c:pt idx="216" formatCode="m/d/yyyy">
                  <c:v>44131</c:v>
                </c:pt>
                <c:pt idx="217" formatCode="m/d/yyyy">
                  <c:v>44132</c:v>
                </c:pt>
                <c:pt idx="218" formatCode="m/d/yyyy">
                  <c:v>44133</c:v>
                </c:pt>
                <c:pt idx="219" formatCode="m/d/yyyy">
                  <c:v>44134</c:v>
                </c:pt>
                <c:pt idx="220" formatCode="m/d/yyyy">
                  <c:v>44135</c:v>
                </c:pt>
                <c:pt idx="221" formatCode="m/d/yyyy">
                  <c:v>44136</c:v>
                </c:pt>
                <c:pt idx="222" formatCode="m/d/yyyy">
                  <c:v>44137</c:v>
                </c:pt>
                <c:pt idx="223" formatCode="m/d/yyyy">
                  <c:v>44138</c:v>
                </c:pt>
                <c:pt idx="224" formatCode="m/d/yyyy">
                  <c:v>44139</c:v>
                </c:pt>
                <c:pt idx="225" formatCode="m/d/yyyy">
                  <c:v>44140</c:v>
                </c:pt>
                <c:pt idx="226" formatCode="m/d/yyyy">
                  <c:v>44141</c:v>
                </c:pt>
                <c:pt idx="227" formatCode="m/d/yyyy">
                  <c:v>44142</c:v>
                </c:pt>
                <c:pt idx="228" formatCode="m/d/yyyy">
                  <c:v>44143</c:v>
                </c:pt>
                <c:pt idx="229" formatCode="m/d/yyyy">
                  <c:v>44144</c:v>
                </c:pt>
                <c:pt idx="230" formatCode="m/d/yyyy">
                  <c:v>44145</c:v>
                </c:pt>
                <c:pt idx="231" formatCode="m/d/yyyy">
                  <c:v>44146</c:v>
                </c:pt>
                <c:pt idx="232" formatCode="m/d/yyyy">
                  <c:v>44147</c:v>
                </c:pt>
                <c:pt idx="233" formatCode="m/d/yyyy">
                  <c:v>44148</c:v>
                </c:pt>
                <c:pt idx="234" formatCode="m/d/yyyy">
                  <c:v>44149</c:v>
                </c:pt>
                <c:pt idx="235" formatCode="m/d/yyyy">
                  <c:v>44150</c:v>
                </c:pt>
                <c:pt idx="236" formatCode="m/d/yyyy">
                  <c:v>44151</c:v>
                </c:pt>
                <c:pt idx="237" formatCode="m/d/yyyy">
                  <c:v>44152</c:v>
                </c:pt>
                <c:pt idx="238" formatCode="m/d/yyyy">
                  <c:v>44153</c:v>
                </c:pt>
                <c:pt idx="239" formatCode="m/d/yyyy">
                  <c:v>44154</c:v>
                </c:pt>
                <c:pt idx="240" formatCode="m/d/yyyy">
                  <c:v>44155</c:v>
                </c:pt>
                <c:pt idx="241" formatCode="m/d/yyyy">
                  <c:v>44156</c:v>
                </c:pt>
                <c:pt idx="242" formatCode="m/d/yyyy">
                  <c:v>44157</c:v>
                </c:pt>
                <c:pt idx="243" formatCode="m/d/yyyy">
                  <c:v>44158</c:v>
                </c:pt>
                <c:pt idx="244" formatCode="m/d/yyyy">
                  <c:v>44159</c:v>
                </c:pt>
                <c:pt idx="245" formatCode="m/d/yyyy">
                  <c:v>44160</c:v>
                </c:pt>
                <c:pt idx="246" formatCode="m/d/yyyy">
                  <c:v>44161</c:v>
                </c:pt>
                <c:pt idx="247" formatCode="m/d/yyyy">
                  <c:v>44162</c:v>
                </c:pt>
                <c:pt idx="248" formatCode="m/d/yyyy">
                  <c:v>44163</c:v>
                </c:pt>
                <c:pt idx="249" formatCode="m/d/yyyy">
                  <c:v>44164</c:v>
                </c:pt>
                <c:pt idx="250" formatCode="m/d/yyyy">
                  <c:v>44165</c:v>
                </c:pt>
                <c:pt idx="251" formatCode="m/d/yyyy">
                  <c:v>44166</c:v>
                </c:pt>
                <c:pt idx="252" formatCode="m/d/yyyy">
                  <c:v>44167</c:v>
                </c:pt>
                <c:pt idx="253" formatCode="m/d/yyyy">
                  <c:v>44168</c:v>
                </c:pt>
                <c:pt idx="254" formatCode="m/d/yyyy">
                  <c:v>44169</c:v>
                </c:pt>
                <c:pt idx="255" formatCode="m/d/yyyy">
                  <c:v>44170</c:v>
                </c:pt>
                <c:pt idx="256" formatCode="m/d/yyyy">
                  <c:v>44171</c:v>
                </c:pt>
                <c:pt idx="257" formatCode="m/d/yyyy">
                  <c:v>44172</c:v>
                </c:pt>
                <c:pt idx="258" formatCode="m/d/yyyy">
                  <c:v>44173</c:v>
                </c:pt>
                <c:pt idx="259" formatCode="m/d/yyyy">
                  <c:v>44174</c:v>
                </c:pt>
                <c:pt idx="260" formatCode="m/d/yyyy">
                  <c:v>44175</c:v>
                </c:pt>
                <c:pt idx="261" formatCode="m/d/yyyy">
                  <c:v>44176</c:v>
                </c:pt>
                <c:pt idx="262" formatCode="m/d/yyyy">
                  <c:v>44177</c:v>
                </c:pt>
                <c:pt idx="263" formatCode="m/d/yyyy">
                  <c:v>44178</c:v>
                </c:pt>
                <c:pt idx="264" formatCode="m/d/yyyy">
                  <c:v>44179</c:v>
                </c:pt>
                <c:pt idx="265" formatCode="m/d/yyyy">
                  <c:v>44180</c:v>
                </c:pt>
                <c:pt idx="266" formatCode="m/d/yyyy">
                  <c:v>44181</c:v>
                </c:pt>
                <c:pt idx="267" formatCode="m/d/yyyy">
                  <c:v>44182</c:v>
                </c:pt>
                <c:pt idx="268" formatCode="m/d/yyyy">
                  <c:v>44183</c:v>
                </c:pt>
                <c:pt idx="269" formatCode="m/d/yyyy">
                  <c:v>44184</c:v>
                </c:pt>
                <c:pt idx="270" formatCode="m/d/yyyy">
                  <c:v>44185</c:v>
                </c:pt>
                <c:pt idx="271" formatCode="m/d/yyyy">
                  <c:v>44186</c:v>
                </c:pt>
                <c:pt idx="272" formatCode="m/d/yyyy">
                  <c:v>44187</c:v>
                </c:pt>
                <c:pt idx="273" formatCode="m/d/yyyy">
                  <c:v>44188</c:v>
                </c:pt>
                <c:pt idx="274" formatCode="m/d/yyyy">
                  <c:v>44189</c:v>
                </c:pt>
                <c:pt idx="275" formatCode="m/d/yyyy">
                  <c:v>44190</c:v>
                </c:pt>
                <c:pt idx="276" formatCode="m/d/yyyy">
                  <c:v>44191</c:v>
                </c:pt>
                <c:pt idx="277" formatCode="m/d/yyyy">
                  <c:v>44192</c:v>
                </c:pt>
                <c:pt idx="278" formatCode="m/d/yyyy">
                  <c:v>44193</c:v>
                </c:pt>
                <c:pt idx="279" formatCode="m/d/yyyy">
                  <c:v>44194</c:v>
                </c:pt>
                <c:pt idx="280" formatCode="m/d/yyyy">
                  <c:v>44195</c:v>
                </c:pt>
                <c:pt idx="281" formatCode="m/d/yyyy">
                  <c:v>44196</c:v>
                </c:pt>
                <c:pt idx="282" formatCode="m/d/yyyy">
                  <c:v>44197</c:v>
                </c:pt>
                <c:pt idx="283" formatCode="m/d/yyyy">
                  <c:v>44198</c:v>
                </c:pt>
                <c:pt idx="284" formatCode="m/d/yyyy">
                  <c:v>44199</c:v>
                </c:pt>
                <c:pt idx="285" formatCode="m/d/yyyy">
                  <c:v>44200</c:v>
                </c:pt>
                <c:pt idx="286" formatCode="m/d/yyyy">
                  <c:v>44201</c:v>
                </c:pt>
                <c:pt idx="287" formatCode="m/d/yyyy">
                  <c:v>44202</c:v>
                </c:pt>
                <c:pt idx="288" formatCode="m/d/yyyy">
                  <c:v>44203</c:v>
                </c:pt>
                <c:pt idx="289" formatCode="m/d/yyyy">
                  <c:v>44204</c:v>
                </c:pt>
                <c:pt idx="290" formatCode="m/d/yyyy">
                  <c:v>44205</c:v>
                </c:pt>
                <c:pt idx="291" formatCode="m/d/yyyy">
                  <c:v>44206</c:v>
                </c:pt>
                <c:pt idx="292" formatCode="m/d/yyyy">
                  <c:v>44207</c:v>
                </c:pt>
                <c:pt idx="293" formatCode="m/d/yyyy">
                  <c:v>44208</c:v>
                </c:pt>
                <c:pt idx="294" formatCode="m/d/yyyy">
                  <c:v>44209</c:v>
                </c:pt>
                <c:pt idx="295" formatCode="m/d/yyyy">
                  <c:v>44210</c:v>
                </c:pt>
                <c:pt idx="296" formatCode="m/d/yyyy">
                  <c:v>44211</c:v>
                </c:pt>
                <c:pt idx="297" formatCode="m/d/yyyy">
                  <c:v>44212</c:v>
                </c:pt>
                <c:pt idx="298" formatCode="m/d/yyyy">
                  <c:v>44213</c:v>
                </c:pt>
                <c:pt idx="299" formatCode="m/d/yyyy">
                  <c:v>44214</c:v>
                </c:pt>
                <c:pt idx="300" formatCode="m/d/yyyy">
                  <c:v>44215</c:v>
                </c:pt>
                <c:pt idx="301" formatCode="m/d/yyyy">
                  <c:v>44216</c:v>
                </c:pt>
                <c:pt idx="302" formatCode="m/d/yyyy">
                  <c:v>44217</c:v>
                </c:pt>
                <c:pt idx="303" formatCode="m/d/yyyy">
                  <c:v>44218</c:v>
                </c:pt>
                <c:pt idx="304" formatCode="m/d/yyyy">
                  <c:v>44219</c:v>
                </c:pt>
                <c:pt idx="305" formatCode="m/d/yyyy">
                  <c:v>44220</c:v>
                </c:pt>
                <c:pt idx="306" formatCode="m/d/yyyy">
                  <c:v>44221</c:v>
                </c:pt>
                <c:pt idx="307" formatCode="m/d/yyyy">
                  <c:v>44222</c:v>
                </c:pt>
                <c:pt idx="308" formatCode="m/d/yyyy">
                  <c:v>44223</c:v>
                </c:pt>
                <c:pt idx="309" formatCode="m/d/yyyy">
                  <c:v>44224</c:v>
                </c:pt>
                <c:pt idx="310" formatCode="m/d/yyyy">
                  <c:v>44225</c:v>
                </c:pt>
                <c:pt idx="311" formatCode="m/d/yyyy">
                  <c:v>44226</c:v>
                </c:pt>
                <c:pt idx="312" formatCode="m/d/yyyy">
                  <c:v>44227</c:v>
                </c:pt>
                <c:pt idx="313" formatCode="m/d/yyyy">
                  <c:v>44228</c:v>
                </c:pt>
                <c:pt idx="314" formatCode="m/d/yyyy">
                  <c:v>44229</c:v>
                </c:pt>
                <c:pt idx="315" formatCode="m/d/yyyy">
                  <c:v>44230</c:v>
                </c:pt>
                <c:pt idx="316" formatCode="m/d/yyyy">
                  <c:v>44231</c:v>
                </c:pt>
                <c:pt idx="317" formatCode="m/d/yyyy">
                  <c:v>44232</c:v>
                </c:pt>
                <c:pt idx="318" formatCode="m/d/yyyy">
                  <c:v>44233</c:v>
                </c:pt>
                <c:pt idx="319" formatCode="m/d/yyyy">
                  <c:v>44234</c:v>
                </c:pt>
                <c:pt idx="320" formatCode="m/d/yyyy">
                  <c:v>44235</c:v>
                </c:pt>
                <c:pt idx="321" formatCode="m/d/yyyy">
                  <c:v>44236</c:v>
                </c:pt>
                <c:pt idx="322" formatCode="m/d/yyyy">
                  <c:v>44237</c:v>
                </c:pt>
                <c:pt idx="323" formatCode="m/d/yyyy">
                  <c:v>44238</c:v>
                </c:pt>
                <c:pt idx="324" formatCode="m/d/yyyy">
                  <c:v>44239</c:v>
                </c:pt>
                <c:pt idx="325" formatCode="m/d/yyyy">
                  <c:v>44240</c:v>
                </c:pt>
                <c:pt idx="326" formatCode="m/d/yyyy">
                  <c:v>44241</c:v>
                </c:pt>
                <c:pt idx="327" formatCode="m/d/yyyy">
                  <c:v>44242</c:v>
                </c:pt>
                <c:pt idx="328" formatCode="m/d/yyyy">
                  <c:v>44243</c:v>
                </c:pt>
                <c:pt idx="329" formatCode="m/d/yyyy">
                  <c:v>44244</c:v>
                </c:pt>
                <c:pt idx="330" formatCode="m/d/yyyy">
                  <c:v>44245</c:v>
                </c:pt>
                <c:pt idx="331" formatCode="m/d/yyyy">
                  <c:v>44246</c:v>
                </c:pt>
                <c:pt idx="332" formatCode="m/d/yyyy">
                  <c:v>44247</c:v>
                </c:pt>
                <c:pt idx="333" formatCode="m/d/yyyy">
                  <c:v>44248</c:v>
                </c:pt>
                <c:pt idx="334" formatCode="m/d/yyyy">
                  <c:v>44249</c:v>
                </c:pt>
                <c:pt idx="335" formatCode="m/d/yyyy">
                  <c:v>44250</c:v>
                </c:pt>
                <c:pt idx="336" formatCode="m/d/yyyy">
                  <c:v>44251</c:v>
                </c:pt>
                <c:pt idx="337" formatCode="m/d/yyyy">
                  <c:v>44252</c:v>
                </c:pt>
                <c:pt idx="338" formatCode="m/d/yyyy">
                  <c:v>44253</c:v>
                </c:pt>
                <c:pt idx="339" formatCode="m/d/yyyy">
                  <c:v>44254</c:v>
                </c:pt>
                <c:pt idx="340" formatCode="m/d/yyyy">
                  <c:v>44255</c:v>
                </c:pt>
                <c:pt idx="341" formatCode="m/d/yyyy">
                  <c:v>44256</c:v>
                </c:pt>
                <c:pt idx="342" formatCode="m/d/yyyy">
                  <c:v>44257</c:v>
                </c:pt>
                <c:pt idx="343" formatCode="m/d/yyyy">
                  <c:v>44258</c:v>
                </c:pt>
                <c:pt idx="344" formatCode="m/d/yyyy">
                  <c:v>44259</c:v>
                </c:pt>
                <c:pt idx="345" formatCode="m/d/yyyy">
                  <c:v>44260</c:v>
                </c:pt>
                <c:pt idx="346" formatCode="m/d/yyyy">
                  <c:v>44261</c:v>
                </c:pt>
                <c:pt idx="347" formatCode="m/d/yyyy">
                  <c:v>44262</c:v>
                </c:pt>
                <c:pt idx="348" formatCode="m/d/yyyy">
                  <c:v>44263</c:v>
                </c:pt>
                <c:pt idx="349" formatCode="m/d/yyyy">
                  <c:v>44264</c:v>
                </c:pt>
                <c:pt idx="350" formatCode="m/d/yyyy">
                  <c:v>44265</c:v>
                </c:pt>
                <c:pt idx="351" formatCode="m/d/yyyy">
                  <c:v>44266</c:v>
                </c:pt>
                <c:pt idx="352" formatCode="m/d/yyyy">
                  <c:v>44267</c:v>
                </c:pt>
                <c:pt idx="353" formatCode="m/d/yyyy">
                  <c:v>44268</c:v>
                </c:pt>
                <c:pt idx="354" formatCode="m/d/yyyy">
                  <c:v>44269</c:v>
                </c:pt>
                <c:pt idx="355" formatCode="m/d/yyyy">
                  <c:v>44270</c:v>
                </c:pt>
                <c:pt idx="356" formatCode="m/d/yyyy">
                  <c:v>44271</c:v>
                </c:pt>
                <c:pt idx="357" formatCode="m/d/yyyy">
                  <c:v>44272</c:v>
                </c:pt>
                <c:pt idx="358" formatCode="m/d/yyyy">
                  <c:v>44273</c:v>
                </c:pt>
                <c:pt idx="359" formatCode="m/d/yyyy">
                  <c:v>44274</c:v>
                </c:pt>
                <c:pt idx="360" formatCode="m/d/yyyy">
                  <c:v>44275</c:v>
                </c:pt>
                <c:pt idx="361" formatCode="m/d/yyyy">
                  <c:v>44276</c:v>
                </c:pt>
                <c:pt idx="362" formatCode="m/d/yyyy">
                  <c:v>44277</c:v>
                </c:pt>
                <c:pt idx="363" formatCode="m/d/yyyy">
                  <c:v>44278</c:v>
                </c:pt>
                <c:pt idx="364" formatCode="m/d/yyyy">
                  <c:v>44279</c:v>
                </c:pt>
                <c:pt idx="365" formatCode="m/d/yyyy">
                  <c:v>44280</c:v>
                </c:pt>
                <c:pt idx="366" formatCode="m/d/yyyy">
                  <c:v>44281</c:v>
                </c:pt>
                <c:pt idx="367" formatCode="m/d/yyyy">
                  <c:v>44282</c:v>
                </c:pt>
                <c:pt idx="368" formatCode="m/d/yyyy">
                  <c:v>44283</c:v>
                </c:pt>
                <c:pt idx="369" formatCode="m/d/yyyy">
                  <c:v>44284</c:v>
                </c:pt>
                <c:pt idx="370" formatCode="m/d/yyyy">
                  <c:v>44285</c:v>
                </c:pt>
                <c:pt idx="371" formatCode="m/d/yyyy">
                  <c:v>44286</c:v>
                </c:pt>
                <c:pt idx="372" formatCode="m/d/yyyy">
                  <c:v>44287</c:v>
                </c:pt>
                <c:pt idx="373" formatCode="m/d/yyyy">
                  <c:v>44288</c:v>
                </c:pt>
                <c:pt idx="374" formatCode="m/d/yyyy">
                  <c:v>44289</c:v>
                </c:pt>
                <c:pt idx="375" formatCode="m/d/yyyy">
                  <c:v>44290</c:v>
                </c:pt>
                <c:pt idx="376" formatCode="m/d/yyyy">
                  <c:v>44291</c:v>
                </c:pt>
                <c:pt idx="377" formatCode="m/d/yyyy">
                  <c:v>44292</c:v>
                </c:pt>
                <c:pt idx="378" formatCode="m/d/yyyy">
                  <c:v>44293</c:v>
                </c:pt>
                <c:pt idx="379" formatCode="m/d/yyyy">
                  <c:v>44294</c:v>
                </c:pt>
                <c:pt idx="380" formatCode="m/d/yyyy">
                  <c:v>44295</c:v>
                </c:pt>
                <c:pt idx="381" formatCode="m/d/yyyy">
                  <c:v>44296</c:v>
                </c:pt>
                <c:pt idx="382" formatCode="m/d/yyyy">
                  <c:v>44297</c:v>
                </c:pt>
                <c:pt idx="383" formatCode="m/d/yyyy">
                  <c:v>44298</c:v>
                </c:pt>
                <c:pt idx="384" formatCode="m/d/yyyy">
                  <c:v>44299</c:v>
                </c:pt>
                <c:pt idx="385" formatCode="m/d/yyyy">
                  <c:v>44300</c:v>
                </c:pt>
                <c:pt idx="386" formatCode="m/d/yyyy">
                  <c:v>44301</c:v>
                </c:pt>
                <c:pt idx="387" formatCode="m/d/yyyy">
                  <c:v>44302</c:v>
                </c:pt>
                <c:pt idx="388" formatCode="m/d/yyyy">
                  <c:v>44303</c:v>
                </c:pt>
                <c:pt idx="389" formatCode="m/d/yyyy">
                  <c:v>44304</c:v>
                </c:pt>
                <c:pt idx="390" formatCode="m/d/yyyy">
                  <c:v>44305</c:v>
                </c:pt>
                <c:pt idx="391" formatCode="m/d/yyyy">
                  <c:v>44306</c:v>
                </c:pt>
                <c:pt idx="392" formatCode="m/d/yyyy">
                  <c:v>44307</c:v>
                </c:pt>
                <c:pt idx="393" formatCode="m/d/yyyy">
                  <c:v>44308</c:v>
                </c:pt>
                <c:pt idx="394" formatCode="m/d/yyyy">
                  <c:v>44309</c:v>
                </c:pt>
                <c:pt idx="395" formatCode="m/d/yyyy">
                  <c:v>44310</c:v>
                </c:pt>
                <c:pt idx="396" formatCode="m/d/yyyy">
                  <c:v>44311</c:v>
                </c:pt>
                <c:pt idx="397" formatCode="m/d/yyyy">
                  <c:v>44312</c:v>
                </c:pt>
                <c:pt idx="398" formatCode="m/d/yyyy">
                  <c:v>44313</c:v>
                </c:pt>
                <c:pt idx="399" formatCode="m/d/yyyy">
                  <c:v>44314</c:v>
                </c:pt>
                <c:pt idx="400" formatCode="m/d/yyyy">
                  <c:v>44315</c:v>
                </c:pt>
                <c:pt idx="401" formatCode="m/d/yyyy">
                  <c:v>44316</c:v>
                </c:pt>
                <c:pt idx="402" formatCode="m/d/yyyy">
                  <c:v>44317</c:v>
                </c:pt>
                <c:pt idx="403" formatCode="m/d/yyyy">
                  <c:v>44318</c:v>
                </c:pt>
                <c:pt idx="404" formatCode="m/d/yyyy">
                  <c:v>44319</c:v>
                </c:pt>
                <c:pt idx="405" formatCode="m/d/yyyy">
                  <c:v>44320</c:v>
                </c:pt>
                <c:pt idx="406" formatCode="m/d/yyyy">
                  <c:v>44321</c:v>
                </c:pt>
                <c:pt idx="407" formatCode="m/d/yyyy">
                  <c:v>44322</c:v>
                </c:pt>
                <c:pt idx="408" formatCode="m/d/yyyy">
                  <c:v>44323</c:v>
                </c:pt>
                <c:pt idx="409" formatCode="m/d/yyyy">
                  <c:v>44324</c:v>
                </c:pt>
                <c:pt idx="410" formatCode="m/d/yyyy">
                  <c:v>44325</c:v>
                </c:pt>
                <c:pt idx="411" formatCode="m/d/yyyy">
                  <c:v>44326</c:v>
                </c:pt>
                <c:pt idx="412" formatCode="m/d/yyyy">
                  <c:v>44327</c:v>
                </c:pt>
                <c:pt idx="413" formatCode="m/d/yyyy">
                  <c:v>44328</c:v>
                </c:pt>
                <c:pt idx="414" formatCode="m/d/yyyy">
                  <c:v>44329</c:v>
                </c:pt>
                <c:pt idx="415" formatCode="m/d/yyyy">
                  <c:v>44330</c:v>
                </c:pt>
                <c:pt idx="416" formatCode="m/d/yyyy">
                  <c:v>44331</c:v>
                </c:pt>
                <c:pt idx="417" formatCode="m/d/yyyy">
                  <c:v>44332</c:v>
                </c:pt>
                <c:pt idx="418" formatCode="m/d/yyyy">
                  <c:v>44333</c:v>
                </c:pt>
                <c:pt idx="419" formatCode="m/d/yyyy">
                  <c:v>44334</c:v>
                </c:pt>
                <c:pt idx="420" formatCode="m/d/yyyy">
                  <c:v>44335</c:v>
                </c:pt>
                <c:pt idx="421" formatCode="m/d/yyyy">
                  <c:v>44336</c:v>
                </c:pt>
                <c:pt idx="422" formatCode="m/d/yyyy">
                  <c:v>44337</c:v>
                </c:pt>
                <c:pt idx="423" formatCode="m/d/yyyy">
                  <c:v>44338</c:v>
                </c:pt>
                <c:pt idx="424" formatCode="m/d/yyyy">
                  <c:v>44339</c:v>
                </c:pt>
                <c:pt idx="425" formatCode="m/d/yyyy">
                  <c:v>44340</c:v>
                </c:pt>
                <c:pt idx="426" formatCode="m/d/yyyy">
                  <c:v>44341</c:v>
                </c:pt>
                <c:pt idx="427" formatCode="m/d/yyyy">
                  <c:v>44342</c:v>
                </c:pt>
                <c:pt idx="428" formatCode="m/d/yyyy">
                  <c:v>44343</c:v>
                </c:pt>
                <c:pt idx="429" formatCode="m/d/yyyy">
                  <c:v>44344</c:v>
                </c:pt>
                <c:pt idx="430" formatCode="m/d/yyyy">
                  <c:v>44345</c:v>
                </c:pt>
                <c:pt idx="431" formatCode="m/d/yyyy">
                  <c:v>44346</c:v>
                </c:pt>
                <c:pt idx="432" formatCode="m/d/yyyy">
                  <c:v>44347</c:v>
                </c:pt>
                <c:pt idx="433" formatCode="m/d/yyyy">
                  <c:v>44348</c:v>
                </c:pt>
                <c:pt idx="434" formatCode="m/d/yyyy">
                  <c:v>44349</c:v>
                </c:pt>
                <c:pt idx="435" formatCode="m/d/yyyy">
                  <c:v>44350</c:v>
                </c:pt>
                <c:pt idx="436" formatCode="m/d/yyyy">
                  <c:v>44351</c:v>
                </c:pt>
                <c:pt idx="437" formatCode="m/d/yyyy">
                  <c:v>44352</c:v>
                </c:pt>
                <c:pt idx="438" formatCode="m/d/yyyy">
                  <c:v>44353</c:v>
                </c:pt>
                <c:pt idx="439" formatCode="m/d/yyyy">
                  <c:v>44354</c:v>
                </c:pt>
                <c:pt idx="440" formatCode="m/d/yyyy">
                  <c:v>44355</c:v>
                </c:pt>
                <c:pt idx="441" formatCode="m/d/yyyy">
                  <c:v>44356</c:v>
                </c:pt>
                <c:pt idx="442" formatCode="m/d/yyyy">
                  <c:v>44357</c:v>
                </c:pt>
                <c:pt idx="443" formatCode="m/d/yyyy">
                  <c:v>44358</c:v>
                </c:pt>
                <c:pt idx="444" formatCode="m/d/yyyy">
                  <c:v>44359</c:v>
                </c:pt>
                <c:pt idx="445" formatCode="m/d/yyyy">
                  <c:v>44360</c:v>
                </c:pt>
                <c:pt idx="446" formatCode="m/d/yyyy">
                  <c:v>44361</c:v>
                </c:pt>
                <c:pt idx="447" formatCode="m/d/yyyy">
                  <c:v>44362</c:v>
                </c:pt>
                <c:pt idx="448" formatCode="m/d/yyyy">
                  <c:v>44363</c:v>
                </c:pt>
                <c:pt idx="449" formatCode="m/d/yyyy">
                  <c:v>44364</c:v>
                </c:pt>
                <c:pt idx="450" formatCode="m/d/yyyy">
                  <c:v>44365</c:v>
                </c:pt>
                <c:pt idx="451" formatCode="m/d/yyyy">
                  <c:v>44366</c:v>
                </c:pt>
                <c:pt idx="452" formatCode="m/d/yyyy">
                  <c:v>44367</c:v>
                </c:pt>
                <c:pt idx="453" formatCode="m/d/yyyy">
                  <c:v>44368</c:v>
                </c:pt>
                <c:pt idx="454" formatCode="m/d/yyyy">
                  <c:v>44369</c:v>
                </c:pt>
                <c:pt idx="455" formatCode="m/d/yyyy">
                  <c:v>44370</c:v>
                </c:pt>
                <c:pt idx="456" formatCode="m/d/yyyy">
                  <c:v>44371</c:v>
                </c:pt>
                <c:pt idx="457" formatCode="m/d/yyyy">
                  <c:v>44372</c:v>
                </c:pt>
                <c:pt idx="458" formatCode="m/d/yyyy">
                  <c:v>44373</c:v>
                </c:pt>
                <c:pt idx="459" formatCode="m/d/yyyy">
                  <c:v>44374</c:v>
                </c:pt>
                <c:pt idx="460" formatCode="m/d/yyyy">
                  <c:v>44375</c:v>
                </c:pt>
                <c:pt idx="461" formatCode="m/d/yyyy">
                  <c:v>44376</c:v>
                </c:pt>
                <c:pt idx="462" formatCode="m/d/yyyy">
                  <c:v>44377</c:v>
                </c:pt>
                <c:pt idx="463" formatCode="m/d/yyyy">
                  <c:v>44378</c:v>
                </c:pt>
                <c:pt idx="464" formatCode="m/d/yyyy">
                  <c:v>44379</c:v>
                </c:pt>
                <c:pt idx="465" formatCode="m/d/yyyy">
                  <c:v>44380</c:v>
                </c:pt>
                <c:pt idx="466" formatCode="m/d/yyyy">
                  <c:v>44381</c:v>
                </c:pt>
                <c:pt idx="467" formatCode="m/d/yyyy">
                  <c:v>44382</c:v>
                </c:pt>
                <c:pt idx="468" formatCode="m/d/yyyy">
                  <c:v>44383</c:v>
                </c:pt>
                <c:pt idx="469" formatCode="m/d/yyyy">
                  <c:v>44384</c:v>
                </c:pt>
                <c:pt idx="470" formatCode="m/d/yyyy">
                  <c:v>44385</c:v>
                </c:pt>
                <c:pt idx="471" formatCode="m/d/yyyy">
                  <c:v>44386</c:v>
                </c:pt>
                <c:pt idx="472" formatCode="m/d/yyyy">
                  <c:v>44387</c:v>
                </c:pt>
                <c:pt idx="473" formatCode="m/d/yyyy">
                  <c:v>44388</c:v>
                </c:pt>
                <c:pt idx="474" formatCode="m/d/yyyy">
                  <c:v>44389</c:v>
                </c:pt>
                <c:pt idx="475" formatCode="m/d/yyyy">
                  <c:v>44390</c:v>
                </c:pt>
                <c:pt idx="476" formatCode="m/d/yyyy">
                  <c:v>44391</c:v>
                </c:pt>
                <c:pt idx="477" formatCode="m/d/yyyy">
                  <c:v>44392</c:v>
                </c:pt>
                <c:pt idx="478" formatCode="m/d/yyyy">
                  <c:v>44393</c:v>
                </c:pt>
                <c:pt idx="479" formatCode="m/d/yyyy">
                  <c:v>44394</c:v>
                </c:pt>
                <c:pt idx="480" formatCode="m/d/yyyy">
                  <c:v>44395</c:v>
                </c:pt>
                <c:pt idx="481" formatCode="m/d/yyyy">
                  <c:v>44396</c:v>
                </c:pt>
                <c:pt idx="482" formatCode="m/d/yyyy">
                  <c:v>44397</c:v>
                </c:pt>
                <c:pt idx="483" formatCode="m/d/yyyy">
                  <c:v>44398</c:v>
                </c:pt>
                <c:pt idx="484" formatCode="m/d/yyyy">
                  <c:v>44399</c:v>
                </c:pt>
                <c:pt idx="485" formatCode="m/d/yyyy">
                  <c:v>44400</c:v>
                </c:pt>
                <c:pt idx="486" formatCode="m/d/yyyy">
                  <c:v>44401</c:v>
                </c:pt>
                <c:pt idx="487" formatCode="m/d/yyyy">
                  <c:v>44402</c:v>
                </c:pt>
                <c:pt idx="488" formatCode="m/d/yyyy">
                  <c:v>44403</c:v>
                </c:pt>
                <c:pt idx="489" formatCode="m/d/yyyy">
                  <c:v>44404</c:v>
                </c:pt>
                <c:pt idx="490" formatCode="m/d/yyyy">
                  <c:v>44405</c:v>
                </c:pt>
                <c:pt idx="491" formatCode="m/d/yyyy">
                  <c:v>44406</c:v>
                </c:pt>
                <c:pt idx="492" formatCode="m/d/yyyy">
                  <c:v>44407</c:v>
                </c:pt>
                <c:pt idx="493" formatCode="m/d/yyyy">
                  <c:v>44408</c:v>
                </c:pt>
                <c:pt idx="494" formatCode="m/d/yyyy">
                  <c:v>44409</c:v>
                </c:pt>
                <c:pt idx="495" formatCode="m/d/yyyy">
                  <c:v>44410</c:v>
                </c:pt>
                <c:pt idx="496" formatCode="m/d/yyyy">
                  <c:v>44411</c:v>
                </c:pt>
                <c:pt idx="497" formatCode="m/d/yyyy">
                  <c:v>44412</c:v>
                </c:pt>
                <c:pt idx="498" formatCode="m/d/yyyy">
                  <c:v>44413</c:v>
                </c:pt>
                <c:pt idx="499" formatCode="m/d/yyyy">
                  <c:v>44414</c:v>
                </c:pt>
                <c:pt idx="500" formatCode="m/d/yyyy">
                  <c:v>44415</c:v>
                </c:pt>
                <c:pt idx="501" formatCode="m/d/yyyy">
                  <c:v>44416</c:v>
                </c:pt>
                <c:pt idx="502" formatCode="m/d/yyyy">
                  <c:v>44417</c:v>
                </c:pt>
                <c:pt idx="503" formatCode="m/d/yyyy">
                  <c:v>44418</c:v>
                </c:pt>
                <c:pt idx="504" formatCode="m/d/yyyy">
                  <c:v>44419</c:v>
                </c:pt>
                <c:pt idx="505" formatCode="m/d/yyyy">
                  <c:v>44420</c:v>
                </c:pt>
                <c:pt idx="506" formatCode="m/d/yyyy">
                  <c:v>44421</c:v>
                </c:pt>
                <c:pt idx="507" formatCode="m/d/yyyy">
                  <c:v>44422</c:v>
                </c:pt>
                <c:pt idx="508" formatCode="m/d/yyyy">
                  <c:v>44423</c:v>
                </c:pt>
                <c:pt idx="509" formatCode="m/d/yyyy">
                  <c:v>44424</c:v>
                </c:pt>
                <c:pt idx="510" formatCode="m/d/yyyy">
                  <c:v>44425</c:v>
                </c:pt>
                <c:pt idx="511" formatCode="m/d/yyyy">
                  <c:v>44426</c:v>
                </c:pt>
                <c:pt idx="512" formatCode="m/d/yyyy">
                  <c:v>44427</c:v>
                </c:pt>
                <c:pt idx="513" formatCode="m/d/yyyy">
                  <c:v>44428</c:v>
                </c:pt>
                <c:pt idx="514" formatCode="m/d/yyyy">
                  <c:v>44429</c:v>
                </c:pt>
                <c:pt idx="515" formatCode="m/d/yyyy">
                  <c:v>44430</c:v>
                </c:pt>
                <c:pt idx="516" formatCode="m/d/yyyy">
                  <c:v>44431</c:v>
                </c:pt>
                <c:pt idx="517" formatCode="m/d/yyyy">
                  <c:v>44432</c:v>
                </c:pt>
                <c:pt idx="518" formatCode="m/d/yyyy">
                  <c:v>44433</c:v>
                </c:pt>
                <c:pt idx="519" formatCode="m/d/yyyy">
                  <c:v>44434</c:v>
                </c:pt>
                <c:pt idx="520" formatCode="m/d/yyyy">
                  <c:v>44435</c:v>
                </c:pt>
                <c:pt idx="521" formatCode="m/d/yyyy">
                  <c:v>44436</c:v>
                </c:pt>
                <c:pt idx="522" formatCode="m/d/yyyy">
                  <c:v>44437</c:v>
                </c:pt>
                <c:pt idx="523" formatCode="m/d/yyyy">
                  <c:v>44438</c:v>
                </c:pt>
                <c:pt idx="524" formatCode="m/d/yyyy">
                  <c:v>44439</c:v>
                </c:pt>
                <c:pt idx="525" formatCode="m/d/yyyy">
                  <c:v>44440</c:v>
                </c:pt>
                <c:pt idx="526" formatCode="m/d/yyyy">
                  <c:v>44441</c:v>
                </c:pt>
                <c:pt idx="527" formatCode="m/d/yyyy">
                  <c:v>44442</c:v>
                </c:pt>
                <c:pt idx="528" formatCode="m/d/yyyy">
                  <c:v>44443</c:v>
                </c:pt>
                <c:pt idx="529" formatCode="m/d/yyyy">
                  <c:v>44444</c:v>
                </c:pt>
                <c:pt idx="530" formatCode="m/d/yyyy">
                  <c:v>44445</c:v>
                </c:pt>
                <c:pt idx="531" formatCode="m/d/yyyy">
                  <c:v>44446</c:v>
                </c:pt>
                <c:pt idx="532" formatCode="m/d/yyyy">
                  <c:v>44447</c:v>
                </c:pt>
                <c:pt idx="533" formatCode="m/d/yyyy">
                  <c:v>44448</c:v>
                </c:pt>
                <c:pt idx="534" formatCode="m/d/yyyy">
                  <c:v>44449</c:v>
                </c:pt>
                <c:pt idx="535" formatCode="m/d/yyyy">
                  <c:v>44450</c:v>
                </c:pt>
                <c:pt idx="536" formatCode="m/d/yyyy">
                  <c:v>44451</c:v>
                </c:pt>
                <c:pt idx="537" formatCode="m/d/yyyy">
                  <c:v>44452</c:v>
                </c:pt>
                <c:pt idx="538" formatCode="m/d/yyyy">
                  <c:v>44453</c:v>
                </c:pt>
                <c:pt idx="539" formatCode="m/d/yyyy">
                  <c:v>44454</c:v>
                </c:pt>
                <c:pt idx="540" formatCode="m/d/yyyy">
                  <c:v>44455</c:v>
                </c:pt>
                <c:pt idx="541" formatCode="m/d/yyyy">
                  <c:v>44456</c:v>
                </c:pt>
                <c:pt idx="542" formatCode="m/d/yyyy">
                  <c:v>44457</c:v>
                </c:pt>
                <c:pt idx="543" formatCode="m/d/yyyy">
                  <c:v>44458</c:v>
                </c:pt>
                <c:pt idx="544" formatCode="m/d/yyyy">
                  <c:v>44459</c:v>
                </c:pt>
                <c:pt idx="545" formatCode="m/d/yyyy">
                  <c:v>44460</c:v>
                </c:pt>
                <c:pt idx="546" formatCode="m/d/yyyy">
                  <c:v>44461</c:v>
                </c:pt>
                <c:pt idx="547" formatCode="m/d/yyyy">
                  <c:v>44462</c:v>
                </c:pt>
                <c:pt idx="548" formatCode="m/d/yyyy">
                  <c:v>44463</c:v>
                </c:pt>
                <c:pt idx="549" formatCode="m/d/yyyy">
                  <c:v>44464</c:v>
                </c:pt>
                <c:pt idx="550" formatCode="m/d/yyyy">
                  <c:v>44465</c:v>
                </c:pt>
                <c:pt idx="551" formatCode="m/d/yyyy">
                  <c:v>44466</c:v>
                </c:pt>
                <c:pt idx="552" formatCode="m/d/yyyy">
                  <c:v>44467</c:v>
                </c:pt>
                <c:pt idx="553" formatCode="m/d/yyyy">
                  <c:v>44468</c:v>
                </c:pt>
                <c:pt idx="554" formatCode="m/d/yyyy">
                  <c:v>44469</c:v>
                </c:pt>
                <c:pt idx="555" formatCode="m/d/yyyy">
                  <c:v>44470</c:v>
                </c:pt>
                <c:pt idx="556" formatCode="m/d/yyyy">
                  <c:v>44471</c:v>
                </c:pt>
                <c:pt idx="557" formatCode="m/d/yyyy">
                  <c:v>44472</c:v>
                </c:pt>
                <c:pt idx="558" formatCode="m/d/yyyy">
                  <c:v>44473</c:v>
                </c:pt>
                <c:pt idx="559" formatCode="m/d/yyyy">
                  <c:v>44474</c:v>
                </c:pt>
                <c:pt idx="560" formatCode="m/d/yyyy">
                  <c:v>44475</c:v>
                </c:pt>
                <c:pt idx="561" formatCode="m/d/yyyy">
                  <c:v>44476</c:v>
                </c:pt>
                <c:pt idx="562" formatCode="m/d/yyyy">
                  <c:v>44477</c:v>
                </c:pt>
                <c:pt idx="563" formatCode="m/d/yyyy">
                  <c:v>44478</c:v>
                </c:pt>
                <c:pt idx="564" formatCode="m/d/yyyy">
                  <c:v>44479</c:v>
                </c:pt>
                <c:pt idx="565" formatCode="m/d/yyyy">
                  <c:v>44480</c:v>
                </c:pt>
                <c:pt idx="566" formatCode="m/d/yyyy">
                  <c:v>44481</c:v>
                </c:pt>
                <c:pt idx="567" formatCode="m/d/yyyy">
                  <c:v>44482</c:v>
                </c:pt>
                <c:pt idx="568" formatCode="m/d/yyyy">
                  <c:v>44483</c:v>
                </c:pt>
                <c:pt idx="569" formatCode="m/d/yyyy">
                  <c:v>44484</c:v>
                </c:pt>
                <c:pt idx="570" formatCode="m/d/yyyy">
                  <c:v>44485</c:v>
                </c:pt>
                <c:pt idx="571" formatCode="m/d/yyyy">
                  <c:v>44486</c:v>
                </c:pt>
                <c:pt idx="572" formatCode="m/d/yyyy">
                  <c:v>44487</c:v>
                </c:pt>
                <c:pt idx="573" formatCode="m/d/yyyy">
                  <c:v>44488</c:v>
                </c:pt>
                <c:pt idx="574" formatCode="m/d/yyyy">
                  <c:v>44489</c:v>
                </c:pt>
                <c:pt idx="575" formatCode="m/d/yyyy">
                  <c:v>44490</c:v>
                </c:pt>
                <c:pt idx="576" formatCode="m/d/yyyy">
                  <c:v>44491</c:v>
                </c:pt>
                <c:pt idx="577" formatCode="m/d/yyyy">
                  <c:v>44492</c:v>
                </c:pt>
                <c:pt idx="578" formatCode="m/d/yyyy">
                  <c:v>44493</c:v>
                </c:pt>
                <c:pt idx="579" formatCode="m/d/yyyy">
                  <c:v>44494</c:v>
                </c:pt>
                <c:pt idx="580" formatCode="m/d/yyyy">
                  <c:v>44495</c:v>
                </c:pt>
                <c:pt idx="581" formatCode="m/d/yyyy">
                  <c:v>44496</c:v>
                </c:pt>
                <c:pt idx="582" formatCode="m/d/yyyy">
                  <c:v>44497</c:v>
                </c:pt>
                <c:pt idx="583" formatCode="m/d/yyyy">
                  <c:v>44498</c:v>
                </c:pt>
                <c:pt idx="584" formatCode="m/d/yyyy">
                  <c:v>44499</c:v>
                </c:pt>
                <c:pt idx="585" formatCode="m/d/yyyy">
                  <c:v>44500</c:v>
                </c:pt>
                <c:pt idx="586" formatCode="m/d/yyyy">
                  <c:v>44501</c:v>
                </c:pt>
                <c:pt idx="587" formatCode="m/d/yyyy">
                  <c:v>44502</c:v>
                </c:pt>
                <c:pt idx="588" formatCode="m/d/yyyy">
                  <c:v>44503</c:v>
                </c:pt>
                <c:pt idx="589" formatCode="m/d/yyyy">
                  <c:v>44504</c:v>
                </c:pt>
                <c:pt idx="590" formatCode="m/d/yyyy">
                  <c:v>44505</c:v>
                </c:pt>
                <c:pt idx="591" formatCode="m/d/yyyy">
                  <c:v>44506</c:v>
                </c:pt>
                <c:pt idx="592" formatCode="m/d/yyyy">
                  <c:v>44507</c:v>
                </c:pt>
                <c:pt idx="593" formatCode="m/d/yyyy">
                  <c:v>44508</c:v>
                </c:pt>
                <c:pt idx="594" formatCode="m/d/yyyy">
                  <c:v>44509</c:v>
                </c:pt>
                <c:pt idx="595" formatCode="m/d/yyyy">
                  <c:v>44510</c:v>
                </c:pt>
                <c:pt idx="596" formatCode="m/d/yyyy">
                  <c:v>44511</c:v>
                </c:pt>
              </c:numCache>
            </c:numRef>
          </c:cat>
          <c:val>
            <c:numRef>
              <c:f>Sheet1!$E$2:$E$1344</c:f>
              <c:numCache>
                <c:formatCode>General</c:formatCode>
                <c:ptCount val="1343"/>
                <c:pt idx="0">
                  <c:v>7</c:v>
                </c:pt>
                <c:pt idx="1">
                  <c:v>10</c:v>
                </c:pt>
                <c:pt idx="2">
                  <c:v>11</c:v>
                </c:pt>
                <c:pt idx="3">
                  <c:v>12</c:v>
                </c:pt>
                <c:pt idx="4">
                  <c:v>12</c:v>
                </c:pt>
                <c:pt idx="5">
                  <c:v>11</c:v>
                </c:pt>
                <c:pt idx="6">
                  <c:v>14</c:v>
                </c:pt>
                <c:pt idx="7">
                  <c:v>17</c:v>
                </c:pt>
                <c:pt idx="8">
                  <c:v>15</c:v>
                </c:pt>
                <c:pt idx="9">
                  <c:v>14</c:v>
                </c:pt>
                <c:pt idx="10">
                  <c:v>19</c:v>
                </c:pt>
                <c:pt idx="11">
                  <c:v>14</c:v>
                </c:pt>
                <c:pt idx="12">
                  <c:v>12</c:v>
                </c:pt>
                <c:pt idx="13">
                  <c:v>10</c:v>
                </c:pt>
                <c:pt idx="14">
                  <c:v>13</c:v>
                </c:pt>
                <c:pt idx="15">
                  <c:v>9</c:v>
                </c:pt>
                <c:pt idx="16">
                  <c:v>12</c:v>
                </c:pt>
                <c:pt idx="17">
                  <c:v>10</c:v>
                </c:pt>
                <c:pt idx="18">
                  <c:v>11</c:v>
                </c:pt>
                <c:pt idx="19">
                  <c:v>11</c:v>
                </c:pt>
                <c:pt idx="20">
                  <c:v>10</c:v>
                </c:pt>
                <c:pt idx="21">
                  <c:v>12</c:v>
                </c:pt>
                <c:pt idx="22">
                  <c:v>11</c:v>
                </c:pt>
                <c:pt idx="23">
                  <c:v>13</c:v>
                </c:pt>
                <c:pt idx="24">
                  <c:v>16</c:v>
                </c:pt>
                <c:pt idx="25">
                  <c:v>15</c:v>
                </c:pt>
                <c:pt idx="26">
                  <c:v>15</c:v>
                </c:pt>
                <c:pt idx="27">
                  <c:v>17</c:v>
                </c:pt>
                <c:pt idx="28">
                  <c:v>18</c:v>
                </c:pt>
                <c:pt idx="29">
                  <c:v>15</c:v>
                </c:pt>
                <c:pt idx="30">
                  <c:v>14</c:v>
                </c:pt>
                <c:pt idx="31">
                  <c:v>17</c:v>
                </c:pt>
                <c:pt idx="32">
                  <c:v>15</c:v>
                </c:pt>
                <c:pt idx="33">
                  <c:v>14</c:v>
                </c:pt>
                <c:pt idx="34">
                  <c:v>12</c:v>
                </c:pt>
                <c:pt idx="35">
                  <c:v>17</c:v>
                </c:pt>
                <c:pt idx="36">
                  <c:v>15</c:v>
                </c:pt>
                <c:pt idx="37">
                  <c:v>17</c:v>
                </c:pt>
                <c:pt idx="38">
                  <c:v>18</c:v>
                </c:pt>
                <c:pt idx="39">
                  <c:v>18</c:v>
                </c:pt>
                <c:pt idx="40">
                  <c:v>19</c:v>
                </c:pt>
                <c:pt idx="41">
                  <c:v>18</c:v>
                </c:pt>
                <c:pt idx="42">
                  <c:v>15</c:v>
                </c:pt>
                <c:pt idx="43">
                  <c:v>18</c:v>
                </c:pt>
                <c:pt idx="44">
                  <c:v>17</c:v>
                </c:pt>
                <c:pt idx="45">
                  <c:v>16</c:v>
                </c:pt>
                <c:pt idx="46">
                  <c:v>16</c:v>
                </c:pt>
                <c:pt idx="47">
                  <c:v>16</c:v>
                </c:pt>
                <c:pt idx="48">
                  <c:v>14</c:v>
                </c:pt>
                <c:pt idx="49">
                  <c:v>18</c:v>
                </c:pt>
                <c:pt idx="50">
                  <c:v>17</c:v>
                </c:pt>
                <c:pt idx="51">
                  <c:v>20</c:v>
                </c:pt>
                <c:pt idx="52">
                  <c:v>21</c:v>
                </c:pt>
                <c:pt idx="53">
                  <c:v>20</c:v>
                </c:pt>
                <c:pt idx="54">
                  <c:v>17</c:v>
                </c:pt>
                <c:pt idx="55">
                  <c:v>15</c:v>
                </c:pt>
                <c:pt idx="56">
                  <c:v>17</c:v>
                </c:pt>
                <c:pt idx="57">
                  <c:v>17</c:v>
                </c:pt>
                <c:pt idx="58">
                  <c:v>18</c:v>
                </c:pt>
                <c:pt idx="59">
                  <c:v>19</c:v>
                </c:pt>
                <c:pt idx="60">
                  <c:v>17</c:v>
                </c:pt>
                <c:pt idx="61">
                  <c:v>16</c:v>
                </c:pt>
                <c:pt idx="62">
                  <c:v>19</c:v>
                </c:pt>
                <c:pt idx="63">
                  <c:v>17</c:v>
                </c:pt>
                <c:pt idx="64">
                  <c:v>16</c:v>
                </c:pt>
                <c:pt idx="65">
                  <c:v>13</c:v>
                </c:pt>
                <c:pt idx="66">
                  <c:v>13</c:v>
                </c:pt>
                <c:pt idx="67">
                  <c:v>13</c:v>
                </c:pt>
                <c:pt idx="68">
                  <c:v>14</c:v>
                </c:pt>
                <c:pt idx="69">
                  <c:v>14</c:v>
                </c:pt>
                <c:pt idx="70">
                  <c:v>13</c:v>
                </c:pt>
                <c:pt idx="71">
                  <c:v>10</c:v>
                </c:pt>
                <c:pt idx="72">
                  <c:v>11</c:v>
                </c:pt>
                <c:pt idx="73">
                  <c:v>11</c:v>
                </c:pt>
                <c:pt idx="74">
                  <c:v>11</c:v>
                </c:pt>
                <c:pt idx="75">
                  <c:v>11</c:v>
                </c:pt>
                <c:pt idx="76">
                  <c:v>11</c:v>
                </c:pt>
                <c:pt idx="77">
                  <c:v>9</c:v>
                </c:pt>
                <c:pt idx="78">
                  <c:v>6</c:v>
                </c:pt>
                <c:pt idx="79">
                  <c:v>6</c:v>
                </c:pt>
                <c:pt idx="80">
                  <c:v>7</c:v>
                </c:pt>
                <c:pt idx="81">
                  <c:v>7</c:v>
                </c:pt>
                <c:pt idx="82">
                  <c:v>7</c:v>
                </c:pt>
                <c:pt idx="83">
                  <c:v>3</c:v>
                </c:pt>
                <c:pt idx="84">
                  <c:v>3</c:v>
                </c:pt>
                <c:pt idx="85">
                  <c:v>3</c:v>
                </c:pt>
                <c:pt idx="86">
                  <c:v>3</c:v>
                </c:pt>
                <c:pt idx="87">
                  <c:v>2</c:v>
                </c:pt>
                <c:pt idx="88">
                  <c:v>2</c:v>
                </c:pt>
                <c:pt idx="89">
                  <c:v>1</c:v>
                </c:pt>
                <c:pt idx="90">
                  <c:v>2</c:v>
                </c:pt>
                <c:pt idx="91">
                  <c:v>2</c:v>
                </c:pt>
                <c:pt idx="92">
                  <c:v>2</c:v>
                </c:pt>
                <c:pt idx="93">
                  <c:v>2</c:v>
                </c:pt>
                <c:pt idx="94">
                  <c:v>2</c:v>
                </c:pt>
                <c:pt idx="95">
                  <c:v>2</c:v>
                </c:pt>
                <c:pt idx="96">
                  <c:v>2</c:v>
                </c:pt>
                <c:pt idx="97">
                  <c:v>2</c:v>
                </c:pt>
                <c:pt idx="98">
                  <c:v>2</c:v>
                </c:pt>
                <c:pt idx="99">
                  <c:v>3</c:v>
                </c:pt>
                <c:pt idx="100">
                  <c:v>3</c:v>
                </c:pt>
                <c:pt idx="101">
                  <c:v>3</c:v>
                </c:pt>
                <c:pt idx="102">
                  <c:v>4</c:v>
                </c:pt>
                <c:pt idx="103">
                  <c:v>4</c:v>
                </c:pt>
                <c:pt idx="104">
                  <c:v>4</c:v>
                </c:pt>
                <c:pt idx="105">
                  <c:v>6</c:v>
                </c:pt>
                <c:pt idx="106">
                  <c:v>6</c:v>
                </c:pt>
                <c:pt idx="107">
                  <c:v>7</c:v>
                </c:pt>
                <c:pt idx="108">
                  <c:v>7</c:v>
                </c:pt>
                <c:pt idx="109">
                  <c:v>7</c:v>
                </c:pt>
                <c:pt idx="110">
                  <c:v>7</c:v>
                </c:pt>
                <c:pt idx="111">
                  <c:v>7</c:v>
                </c:pt>
                <c:pt idx="112">
                  <c:v>5</c:v>
                </c:pt>
                <c:pt idx="113">
                  <c:v>5</c:v>
                </c:pt>
                <c:pt idx="114">
                  <c:v>7</c:v>
                </c:pt>
                <c:pt idx="115">
                  <c:v>8</c:v>
                </c:pt>
                <c:pt idx="116">
                  <c:v>8</c:v>
                </c:pt>
                <c:pt idx="117">
                  <c:v>11</c:v>
                </c:pt>
                <c:pt idx="118">
                  <c:v>10</c:v>
                </c:pt>
                <c:pt idx="119">
                  <c:v>12</c:v>
                </c:pt>
                <c:pt idx="120">
                  <c:v>12</c:v>
                </c:pt>
                <c:pt idx="121">
                  <c:v>12</c:v>
                </c:pt>
                <c:pt idx="122">
                  <c:v>12</c:v>
                </c:pt>
                <c:pt idx="123">
                  <c:v>9</c:v>
                </c:pt>
                <c:pt idx="124">
                  <c:v>10</c:v>
                </c:pt>
                <c:pt idx="125">
                  <c:v>9</c:v>
                </c:pt>
                <c:pt idx="126">
                  <c:v>9</c:v>
                </c:pt>
                <c:pt idx="127">
                  <c:v>9</c:v>
                </c:pt>
                <c:pt idx="128">
                  <c:v>11</c:v>
                </c:pt>
                <c:pt idx="129">
                  <c:v>11</c:v>
                </c:pt>
                <c:pt idx="130">
                  <c:v>10</c:v>
                </c:pt>
                <c:pt idx="131">
                  <c:v>10</c:v>
                </c:pt>
                <c:pt idx="132">
                  <c:v>10</c:v>
                </c:pt>
                <c:pt idx="133">
                  <c:v>12</c:v>
                </c:pt>
                <c:pt idx="134">
                  <c:v>12</c:v>
                </c:pt>
                <c:pt idx="135">
                  <c:v>12</c:v>
                </c:pt>
                <c:pt idx="136">
                  <c:v>12</c:v>
                </c:pt>
                <c:pt idx="137">
                  <c:v>11</c:v>
                </c:pt>
                <c:pt idx="138">
                  <c:v>9</c:v>
                </c:pt>
                <c:pt idx="139">
                  <c:v>9</c:v>
                </c:pt>
                <c:pt idx="140">
                  <c:v>8</c:v>
                </c:pt>
                <c:pt idx="141">
                  <c:v>8</c:v>
                </c:pt>
                <c:pt idx="142">
                  <c:v>8</c:v>
                </c:pt>
                <c:pt idx="143">
                  <c:v>7</c:v>
                </c:pt>
                <c:pt idx="144">
                  <c:v>4</c:v>
                </c:pt>
                <c:pt idx="145">
                  <c:v>4</c:v>
                </c:pt>
                <c:pt idx="146">
                  <c:v>5</c:v>
                </c:pt>
                <c:pt idx="147">
                  <c:v>6</c:v>
                </c:pt>
                <c:pt idx="148">
                  <c:v>6</c:v>
                </c:pt>
                <c:pt idx="149">
                  <c:v>3</c:v>
                </c:pt>
                <c:pt idx="150">
                  <c:v>3</c:v>
                </c:pt>
                <c:pt idx="151">
                  <c:v>3</c:v>
                </c:pt>
                <c:pt idx="152">
                  <c:v>3</c:v>
                </c:pt>
                <c:pt idx="153">
                  <c:v>3</c:v>
                </c:pt>
                <c:pt idx="154">
                  <c:v>3</c:v>
                </c:pt>
                <c:pt idx="155">
                  <c:v>3</c:v>
                </c:pt>
                <c:pt idx="156">
                  <c:v>3</c:v>
                </c:pt>
                <c:pt idx="157">
                  <c:v>2</c:v>
                </c:pt>
                <c:pt idx="158">
                  <c:v>2</c:v>
                </c:pt>
                <c:pt idx="159">
                  <c:v>4</c:v>
                </c:pt>
                <c:pt idx="160">
                  <c:v>4</c:v>
                </c:pt>
                <c:pt idx="161">
                  <c:v>4</c:v>
                </c:pt>
                <c:pt idx="162">
                  <c:v>4</c:v>
                </c:pt>
                <c:pt idx="163">
                  <c:v>4</c:v>
                </c:pt>
                <c:pt idx="164">
                  <c:v>1</c:v>
                </c:pt>
                <c:pt idx="165">
                  <c:v>1</c:v>
                </c:pt>
                <c:pt idx="166">
                  <c:v>1</c:v>
                </c:pt>
                <c:pt idx="167">
                  <c:v>3</c:v>
                </c:pt>
                <c:pt idx="168">
                  <c:v>3</c:v>
                </c:pt>
                <c:pt idx="169">
                  <c:v>3</c:v>
                </c:pt>
                <c:pt idx="170">
                  <c:v>3</c:v>
                </c:pt>
                <c:pt idx="171">
                  <c:v>4</c:v>
                </c:pt>
                <c:pt idx="172">
                  <c:v>5</c:v>
                </c:pt>
                <c:pt idx="173">
                  <c:v>4</c:v>
                </c:pt>
                <c:pt idx="174">
                  <c:v>4</c:v>
                </c:pt>
                <c:pt idx="175">
                  <c:v>3</c:v>
                </c:pt>
                <c:pt idx="176">
                  <c:v>3</c:v>
                </c:pt>
                <c:pt idx="177">
                  <c:v>3</c:v>
                </c:pt>
                <c:pt idx="178">
                  <c:v>3</c:v>
                </c:pt>
                <c:pt idx="179">
                  <c:v>3</c:v>
                </c:pt>
                <c:pt idx="180">
                  <c:v>3</c:v>
                </c:pt>
                <c:pt idx="181">
                  <c:v>2</c:v>
                </c:pt>
                <c:pt idx="182">
                  <c:v>2</c:v>
                </c:pt>
                <c:pt idx="183">
                  <c:v>2</c:v>
                </c:pt>
                <c:pt idx="184">
                  <c:v>2</c:v>
                </c:pt>
                <c:pt idx="185">
                  <c:v>2</c:v>
                </c:pt>
                <c:pt idx="186">
                  <c:v>2</c:v>
                </c:pt>
                <c:pt idx="187">
                  <c:v>2</c:v>
                </c:pt>
                <c:pt idx="188">
                  <c:v>2</c:v>
                </c:pt>
                <c:pt idx="189">
                  <c:v>3</c:v>
                </c:pt>
                <c:pt idx="190">
                  <c:v>3</c:v>
                </c:pt>
                <c:pt idx="191">
                  <c:v>4</c:v>
                </c:pt>
                <c:pt idx="192">
                  <c:v>5</c:v>
                </c:pt>
                <c:pt idx="193">
                  <c:v>5</c:v>
                </c:pt>
                <c:pt idx="194">
                  <c:v>6</c:v>
                </c:pt>
                <c:pt idx="195">
                  <c:v>6</c:v>
                </c:pt>
                <c:pt idx="196">
                  <c:v>6</c:v>
                </c:pt>
                <c:pt idx="197">
                  <c:v>6</c:v>
                </c:pt>
                <c:pt idx="198">
                  <c:v>6</c:v>
                </c:pt>
                <c:pt idx="199">
                  <c:v>6</c:v>
                </c:pt>
                <c:pt idx="200">
                  <c:v>6</c:v>
                </c:pt>
                <c:pt idx="201">
                  <c:v>5</c:v>
                </c:pt>
                <c:pt idx="202">
                  <c:v>5</c:v>
                </c:pt>
                <c:pt idx="203">
                  <c:v>7</c:v>
                </c:pt>
                <c:pt idx="204">
                  <c:v>7</c:v>
                </c:pt>
                <c:pt idx="205">
                  <c:v>6</c:v>
                </c:pt>
                <c:pt idx="206">
                  <c:v>7</c:v>
                </c:pt>
                <c:pt idx="207">
                  <c:v>7</c:v>
                </c:pt>
                <c:pt idx="208">
                  <c:v>7</c:v>
                </c:pt>
                <c:pt idx="209">
                  <c:v>3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2</c:v>
                </c:pt>
                <c:pt idx="215">
                  <c:v>2</c:v>
                </c:pt>
                <c:pt idx="216">
                  <c:v>3</c:v>
                </c:pt>
                <c:pt idx="217">
                  <c:v>4</c:v>
                </c:pt>
                <c:pt idx="218">
                  <c:v>5</c:v>
                </c:pt>
                <c:pt idx="219">
                  <c:v>5</c:v>
                </c:pt>
                <c:pt idx="220">
                  <c:v>7</c:v>
                </c:pt>
                <c:pt idx="221">
                  <c:v>7</c:v>
                </c:pt>
                <c:pt idx="222">
                  <c:v>10</c:v>
                </c:pt>
                <c:pt idx="223">
                  <c:v>10</c:v>
                </c:pt>
                <c:pt idx="224">
                  <c:v>9</c:v>
                </c:pt>
                <c:pt idx="225">
                  <c:v>14</c:v>
                </c:pt>
                <c:pt idx="226">
                  <c:v>15</c:v>
                </c:pt>
                <c:pt idx="227">
                  <c:v>15</c:v>
                </c:pt>
                <c:pt idx="228">
                  <c:v>15</c:v>
                </c:pt>
                <c:pt idx="229">
                  <c:v>10</c:v>
                </c:pt>
                <c:pt idx="230">
                  <c:v>13</c:v>
                </c:pt>
                <c:pt idx="231">
                  <c:v>12</c:v>
                </c:pt>
                <c:pt idx="232">
                  <c:v>13</c:v>
                </c:pt>
                <c:pt idx="233">
                  <c:v>11</c:v>
                </c:pt>
                <c:pt idx="234">
                  <c:v>11</c:v>
                </c:pt>
                <c:pt idx="235">
                  <c:v>16</c:v>
                </c:pt>
                <c:pt idx="236">
                  <c:v>16</c:v>
                </c:pt>
                <c:pt idx="237">
                  <c:v>12</c:v>
                </c:pt>
                <c:pt idx="238">
                  <c:v>12</c:v>
                </c:pt>
                <c:pt idx="239">
                  <c:v>13</c:v>
                </c:pt>
                <c:pt idx="240">
                  <c:v>15</c:v>
                </c:pt>
                <c:pt idx="241">
                  <c:v>17</c:v>
                </c:pt>
                <c:pt idx="242">
                  <c:v>16</c:v>
                </c:pt>
                <c:pt idx="243">
                  <c:v>14</c:v>
                </c:pt>
                <c:pt idx="244">
                  <c:v>17</c:v>
                </c:pt>
                <c:pt idx="245">
                  <c:v>16</c:v>
                </c:pt>
                <c:pt idx="246">
                  <c:v>14</c:v>
                </c:pt>
                <c:pt idx="247">
                  <c:v>16</c:v>
                </c:pt>
                <c:pt idx="248">
                  <c:v>16</c:v>
                </c:pt>
                <c:pt idx="249">
                  <c:v>16</c:v>
                </c:pt>
                <c:pt idx="250">
                  <c:v>15</c:v>
                </c:pt>
                <c:pt idx="251">
                  <c:v>15</c:v>
                </c:pt>
                <c:pt idx="252">
                  <c:v>16</c:v>
                </c:pt>
                <c:pt idx="253">
                  <c:v>18</c:v>
                </c:pt>
                <c:pt idx="254">
                  <c:v>18</c:v>
                </c:pt>
                <c:pt idx="255">
                  <c:v>15</c:v>
                </c:pt>
                <c:pt idx="256">
                  <c:v>15</c:v>
                </c:pt>
                <c:pt idx="257">
                  <c:v>15</c:v>
                </c:pt>
                <c:pt idx="258">
                  <c:v>13</c:v>
                </c:pt>
                <c:pt idx="259">
                  <c:v>15</c:v>
                </c:pt>
                <c:pt idx="260">
                  <c:v>15</c:v>
                </c:pt>
                <c:pt idx="261">
                  <c:v>14</c:v>
                </c:pt>
                <c:pt idx="262">
                  <c:v>12</c:v>
                </c:pt>
                <c:pt idx="263">
                  <c:v>14</c:v>
                </c:pt>
                <c:pt idx="264">
                  <c:v>17</c:v>
                </c:pt>
                <c:pt idx="265">
                  <c:v>11</c:v>
                </c:pt>
                <c:pt idx="266">
                  <c:v>14</c:v>
                </c:pt>
                <c:pt idx="267">
                  <c:v>11</c:v>
                </c:pt>
                <c:pt idx="268">
                  <c:v>13</c:v>
                </c:pt>
                <c:pt idx="269">
                  <c:v>9</c:v>
                </c:pt>
                <c:pt idx="270">
                  <c:v>10</c:v>
                </c:pt>
                <c:pt idx="271">
                  <c:v>12</c:v>
                </c:pt>
                <c:pt idx="272">
                  <c:v>6</c:v>
                </c:pt>
                <c:pt idx="273">
                  <c:v>7</c:v>
                </c:pt>
                <c:pt idx="274">
                  <c:v>3</c:v>
                </c:pt>
                <c:pt idx="275">
                  <c:v>5</c:v>
                </c:pt>
                <c:pt idx="276">
                  <c:v>8</c:v>
                </c:pt>
                <c:pt idx="277">
                  <c:v>8</c:v>
                </c:pt>
                <c:pt idx="278">
                  <c:v>7</c:v>
                </c:pt>
                <c:pt idx="279">
                  <c:v>11</c:v>
                </c:pt>
                <c:pt idx="280">
                  <c:v>12</c:v>
                </c:pt>
                <c:pt idx="281">
                  <c:v>10</c:v>
                </c:pt>
                <c:pt idx="282">
                  <c:v>12</c:v>
                </c:pt>
                <c:pt idx="283">
                  <c:v>12</c:v>
                </c:pt>
                <c:pt idx="284">
                  <c:v>14</c:v>
                </c:pt>
                <c:pt idx="285">
                  <c:v>12</c:v>
                </c:pt>
                <c:pt idx="286">
                  <c:v>12</c:v>
                </c:pt>
                <c:pt idx="287">
                  <c:v>11</c:v>
                </c:pt>
                <c:pt idx="288">
                  <c:v>10</c:v>
                </c:pt>
                <c:pt idx="289">
                  <c:v>10</c:v>
                </c:pt>
                <c:pt idx="290">
                  <c:v>8</c:v>
                </c:pt>
                <c:pt idx="291">
                  <c:v>8</c:v>
                </c:pt>
                <c:pt idx="292">
                  <c:v>9</c:v>
                </c:pt>
                <c:pt idx="293">
                  <c:v>9</c:v>
                </c:pt>
                <c:pt idx="294">
                  <c:v>9</c:v>
                </c:pt>
                <c:pt idx="295">
                  <c:v>9</c:v>
                </c:pt>
                <c:pt idx="296">
                  <c:v>11</c:v>
                </c:pt>
                <c:pt idx="297">
                  <c:v>10</c:v>
                </c:pt>
                <c:pt idx="298">
                  <c:v>10</c:v>
                </c:pt>
                <c:pt idx="299">
                  <c:v>9</c:v>
                </c:pt>
                <c:pt idx="300">
                  <c:v>8</c:v>
                </c:pt>
                <c:pt idx="301">
                  <c:v>8</c:v>
                </c:pt>
                <c:pt idx="302">
                  <c:v>9</c:v>
                </c:pt>
                <c:pt idx="303">
                  <c:v>10</c:v>
                </c:pt>
                <c:pt idx="304">
                  <c:v>9</c:v>
                </c:pt>
                <c:pt idx="305">
                  <c:v>7</c:v>
                </c:pt>
                <c:pt idx="306">
                  <c:v>7</c:v>
                </c:pt>
                <c:pt idx="307">
                  <c:v>7</c:v>
                </c:pt>
                <c:pt idx="308">
                  <c:v>7</c:v>
                </c:pt>
                <c:pt idx="309">
                  <c:v>9</c:v>
                </c:pt>
                <c:pt idx="310">
                  <c:v>8</c:v>
                </c:pt>
                <c:pt idx="311">
                  <c:v>8</c:v>
                </c:pt>
                <c:pt idx="312">
                  <c:v>10</c:v>
                </c:pt>
                <c:pt idx="313">
                  <c:v>9</c:v>
                </c:pt>
                <c:pt idx="314">
                  <c:v>7</c:v>
                </c:pt>
                <c:pt idx="315">
                  <c:v>6</c:v>
                </c:pt>
                <c:pt idx="316">
                  <c:v>6</c:v>
                </c:pt>
                <c:pt idx="317">
                  <c:v>5</c:v>
                </c:pt>
                <c:pt idx="318">
                  <c:v>4</c:v>
                </c:pt>
                <c:pt idx="319">
                  <c:v>4</c:v>
                </c:pt>
                <c:pt idx="320">
                  <c:v>5</c:v>
                </c:pt>
                <c:pt idx="321">
                  <c:v>3</c:v>
                </c:pt>
                <c:pt idx="322">
                  <c:v>3</c:v>
                </c:pt>
                <c:pt idx="323">
                  <c:v>4</c:v>
                </c:pt>
                <c:pt idx="324">
                  <c:v>3</c:v>
                </c:pt>
                <c:pt idx="325">
                  <c:v>1</c:v>
                </c:pt>
                <c:pt idx="326">
                  <c:v>1</c:v>
                </c:pt>
                <c:pt idx="327">
                  <c:v>3</c:v>
                </c:pt>
                <c:pt idx="328">
                  <c:v>1</c:v>
                </c:pt>
                <c:pt idx="329">
                  <c:v>1</c:v>
                </c:pt>
                <c:pt idx="330">
                  <c:v>1</c:v>
                </c:pt>
                <c:pt idx="331">
                  <c:v>2</c:v>
                </c:pt>
                <c:pt idx="332">
                  <c:v>3</c:v>
                </c:pt>
                <c:pt idx="333">
                  <c:v>4</c:v>
                </c:pt>
                <c:pt idx="334">
                  <c:v>5</c:v>
                </c:pt>
                <c:pt idx="335">
                  <c:v>6</c:v>
                </c:pt>
                <c:pt idx="336">
                  <c:v>5</c:v>
                </c:pt>
                <c:pt idx="337">
                  <c:v>4</c:v>
                </c:pt>
                <c:pt idx="338">
                  <c:v>5</c:v>
                </c:pt>
                <c:pt idx="339">
                  <c:v>5</c:v>
                </c:pt>
                <c:pt idx="340">
                  <c:v>5</c:v>
                </c:pt>
                <c:pt idx="341">
                  <c:v>6</c:v>
                </c:pt>
                <c:pt idx="342">
                  <c:v>5</c:v>
                </c:pt>
                <c:pt idx="343">
                  <c:v>5</c:v>
                </c:pt>
                <c:pt idx="344">
                  <c:v>4</c:v>
                </c:pt>
                <c:pt idx="345">
                  <c:v>4</c:v>
                </c:pt>
                <c:pt idx="346">
                  <c:v>3</c:v>
                </c:pt>
                <c:pt idx="347">
                  <c:v>3</c:v>
                </c:pt>
                <c:pt idx="348">
                  <c:v>4</c:v>
                </c:pt>
                <c:pt idx="349">
                  <c:v>3</c:v>
                </c:pt>
                <c:pt idx="350">
                  <c:v>3</c:v>
                </c:pt>
                <c:pt idx="351">
                  <c:v>1</c:v>
                </c:pt>
                <c:pt idx="352">
                  <c:v>0</c:v>
                </c:pt>
                <c:pt idx="353">
                  <c:v>2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1</c:v>
                </c:pt>
                <c:pt idx="365">
                  <c:v>2</c:v>
                </c:pt>
                <c:pt idx="366">
                  <c:v>3</c:v>
                </c:pt>
                <c:pt idx="367">
                  <c:v>2</c:v>
                </c:pt>
                <c:pt idx="368">
                  <c:v>3</c:v>
                </c:pt>
                <c:pt idx="369">
                  <c:v>2</c:v>
                </c:pt>
                <c:pt idx="370">
                  <c:v>1</c:v>
                </c:pt>
                <c:pt idx="371">
                  <c:v>3</c:v>
                </c:pt>
                <c:pt idx="372">
                  <c:v>1</c:v>
                </c:pt>
                <c:pt idx="373">
                  <c:v>1</c:v>
                </c:pt>
                <c:pt idx="374">
                  <c:v>1</c:v>
                </c:pt>
                <c:pt idx="375">
                  <c:v>2</c:v>
                </c:pt>
                <c:pt idx="376">
                  <c:v>2</c:v>
                </c:pt>
                <c:pt idx="377">
                  <c:v>2</c:v>
                </c:pt>
                <c:pt idx="378">
                  <c:v>2</c:v>
                </c:pt>
                <c:pt idx="379">
                  <c:v>2</c:v>
                </c:pt>
                <c:pt idx="380">
                  <c:v>1</c:v>
                </c:pt>
                <c:pt idx="381">
                  <c:v>2</c:v>
                </c:pt>
                <c:pt idx="382">
                  <c:v>1</c:v>
                </c:pt>
                <c:pt idx="383">
                  <c:v>1</c:v>
                </c:pt>
                <c:pt idx="384">
                  <c:v>3</c:v>
                </c:pt>
                <c:pt idx="385">
                  <c:v>1</c:v>
                </c:pt>
                <c:pt idx="386">
                  <c:v>1</c:v>
                </c:pt>
                <c:pt idx="387">
                  <c:v>1</c:v>
                </c:pt>
                <c:pt idx="388">
                  <c:v>2</c:v>
                </c:pt>
                <c:pt idx="389">
                  <c:v>2</c:v>
                </c:pt>
                <c:pt idx="390">
                  <c:v>2</c:v>
                </c:pt>
                <c:pt idx="391">
                  <c:v>1</c:v>
                </c:pt>
                <c:pt idx="392">
                  <c:v>1</c:v>
                </c:pt>
                <c:pt idx="393">
                  <c:v>1</c:v>
                </c:pt>
                <c:pt idx="394">
                  <c:v>1</c:v>
                </c:pt>
                <c:pt idx="395">
                  <c:v>1</c:v>
                </c:pt>
                <c:pt idx="396">
                  <c:v>1</c:v>
                </c:pt>
                <c:pt idx="397">
                  <c:v>2</c:v>
                </c:pt>
                <c:pt idx="398">
                  <c:v>2</c:v>
                </c:pt>
                <c:pt idx="399">
                  <c:v>3</c:v>
                </c:pt>
                <c:pt idx="400">
                  <c:v>4</c:v>
                </c:pt>
                <c:pt idx="401">
                  <c:v>4</c:v>
                </c:pt>
                <c:pt idx="402">
                  <c:v>5</c:v>
                </c:pt>
                <c:pt idx="403">
                  <c:v>6</c:v>
                </c:pt>
                <c:pt idx="404">
                  <c:v>6</c:v>
                </c:pt>
                <c:pt idx="405">
                  <c:v>5</c:v>
                </c:pt>
                <c:pt idx="406">
                  <c:v>6</c:v>
                </c:pt>
                <c:pt idx="407">
                  <c:v>5</c:v>
                </c:pt>
                <c:pt idx="408">
                  <c:v>5</c:v>
                </c:pt>
                <c:pt idx="409">
                  <c:v>4</c:v>
                </c:pt>
                <c:pt idx="410">
                  <c:v>3</c:v>
                </c:pt>
                <c:pt idx="411">
                  <c:v>3</c:v>
                </c:pt>
                <c:pt idx="412">
                  <c:v>2</c:v>
                </c:pt>
                <c:pt idx="413">
                  <c:v>2</c:v>
                </c:pt>
                <c:pt idx="414">
                  <c:v>3</c:v>
                </c:pt>
                <c:pt idx="415">
                  <c:v>2</c:v>
                </c:pt>
                <c:pt idx="416">
                  <c:v>2</c:v>
                </c:pt>
                <c:pt idx="417">
                  <c:v>3</c:v>
                </c:pt>
                <c:pt idx="418">
                  <c:v>3</c:v>
                </c:pt>
                <c:pt idx="419">
                  <c:v>3</c:v>
                </c:pt>
                <c:pt idx="420">
                  <c:v>1</c:v>
                </c:pt>
                <c:pt idx="421">
                  <c:v>2</c:v>
                </c:pt>
                <c:pt idx="422">
                  <c:v>3</c:v>
                </c:pt>
                <c:pt idx="423">
                  <c:v>2</c:v>
                </c:pt>
                <c:pt idx="424">
                  <c:v>4</c:v>
                </c:pt>
                <c:pt idx="425">
                  <c:v>3</c:v>
                </c:pt>
                <c:pt idx="426">
                  <c:v>4</c:v>
                </c:pt>
                <c:pt idx="427">
                  <c:v>1</c:v>
                </c:pt>
                <c:pt idx="428">
                  <c:v>0</c:v>
                </c:pt>
                <c:pt idx="429">
                  <c:v>1</c:v>
                </c:pt>
                <c:pt idx="430">
                  <c:v>3</c:v>
                </c:pt>
                <c:pt idx="431">
                  <c:v>1</c:v>
                </c:pt>
                <c:pt idx="432">
                  <c:v>2</c:v>
                </c:pt>
                <c:pt idx="433">
                  <c:v>2</c:v>
                </c:pt>
                <c:pt idx="434">
                  <c:v>2</c:v>
                </c:pt>
                <c:pt idx="435">
                  <c:v>3</c:v>
                </c:pt>
                <c:pt idx="436">
                  <c:v>1</c:v>
                </c:pt>
                <c:pt idx="437">
                  <c:v>2</c:v>
                </c:pt>
                <c:pt idx="438">
                  <c:v>2</c:v>
                </c:pt>
                <c:pt idx="439">
                  <c:v>1</c:v>
                </c:pt>
                <c:pt idx="440">
                  <c:v>1</c:v>
                </c:pt>
                <c:pt idx="441">
                  <c:v>3</c:v>
                </c:pt>
                <c:pt idx="442">
                  <c:v>3</c:v>
                </c:pt>
                <c:pt idx="443">
                  <c:v>3</c:v>
                </c:pt>
                <c:pt idx="444">
                  <c:v>2</c:v>
                </c:pt>
                <c:pt idx="445">
                  <c:v>3</c:v>
                </c:pt>
                <c:pt idx="446">
                  <c:v>3</c:v>
                </c:pt>
                <c:pt idx="447">
                  <c:v>3</c:v>
                </c:pt>
                <c:pt idx="448">
                  <c:v>3</c:v>
                </c:pt>
                <c:pt idx="449">
                  <c:v>3</c:v>
                </c:pt>
                <c:pt idx="450">
                  <c:v>3</c:v>
                </c:pt>
                <c:pt idx="451">
                  <c:v>2</c:v>
                </c:pt>
                <c:pt idx="452">
                  <c:v>3</c:v>
                </c:pt>
                <c:pt idx="453">
                  <c:v>3</c:v>
                </c:pt>
                <c:pt idx="454">
                  <c:v>2</c:v>
                </c:pt>
                <c:pt idx="455">
                  <c:v>2</c:v>
                </c:pt>
                <c:pt idx="456">
                  <c:v>2</c:v>
                </c:pt>
                <c:pt idx="457">
                  <c:v>2</c:v>
                </c:pt>
                <c:pt idx="458">
                  <c:v>1</c:v>
                </c:pt>
                <c:pt idx="459">
                  <c:v>1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1</c:v>
                </c:pt>
                <c:pt idx="465">
                  <c:v>1</c:v>
                </c:pt>
                <c:pt idx="466">
                  <c:v>0</c:v>
                </c:pt>
                <c:pt idx="467">
                  <c:v>0</c:v>
                </c:pt>
                <c:pt idx="468">
                  <c:v>1</c:v>
                </c:pt>
                <c:pt idx="469">
                  <c:v>1</c:v>
                </c:pt>
                <c:pt idx="470">
                  <c:v>1</c:v>
                </c:pt>
                <c:pt idx="471">
                  <c:v>1</c:v>
                </c:pt>
                <c:pt idx="472">
                  <c:v>2</c:v>
                </c:pt>
                <c:pt idx="473">
                  <c:v>3</c:v>
                </c:pt>
                <c:pt idx="474">
                  <c:v>2</c:v>
                </c:pt>
                <c:pt idx="475">
                  <c:v>2</c:v>
                </c:pt>
                <c:pt idx="476">
                  <c:v>2</c:v>
                </c:pt>
                <c:pt idx="477">
                  <c:v>2</c:v>
                </c:pt>
                <c:pt idx="478">
                  <c:v>2</c:v>
                </c:pt>
                <c:pt idx="479">
                  <c:v>2</c:v>
                </c:pt>
                <c:pt idx="480">
                  <c:v>2</c:v>
                </c:pt>
                <c:pt idx="481">
                  <c:v>2</c:v>
                </c:pt>
                <c:pt idx="482">
                  <c:v>2</c:v>
                </c:pt>
                <c:pt idx="483">
                  <c:v>3</c:v>
                </c:pt>
                <c:pt idx="484">
                  <c:v>2</c:v>
                </c:pt>
                <c:pt idx="485">
                  <c:v>2</c:v>
                </c:pt>
                <c:pt idx="486">
                  <c:v>1</c:v>
                </c:pt>
                <c:pt idx="487">
                  <c:v>1</c:v>
                </c:pt>
                <c:pt idx="488">
                  <c:v>1</c:v>
                </c:pt>
                <c:pt idx="489">
                  <c:v>1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1</c:v>
                </c:pt>
                <c:pt idx="498">
                  <c:v>1</c:v>
                </c:pt>
                <c:pt idx="499">
                  <c:v>2</c:v>
                </c:pt>
                <c:pt idx="500">
                  <c:v>2</c:v>
                </c:pt>
                <c:pt idx="501">
                  <c:v>2</c:v>
                </c:pt>
                <c:pt idx="502">
                  <c:v>3</c:v>
                </c:pt>
                <c:pt idx="503">
                  <c:v>3</c:v>
                </c:pt>
                <c:pt idx="504">
                  <c:v>5</c:v>
                </c:pt>
                <c:pt idx="505">
                  <c:v>3</c:v>
                </c:pt>
                <c:pt idx="506">
                  <c:v>4</c:v>
                </c:pt>
                <c:pt idx="507">
                  <c:v>4</c:v>
                </c:pt>
                <c:pt idx="508">
                  <c:v>4</c:v>
                </c:pt>
                <c:pt idx="509">
                  <c:v>5</c:v>
                </c:pt>
                <c:pt idx="510">
                  <c:v>5</c:v>
                </c:pt>
                <c:pt idx="511">
                  <c:v>4</c:v>
                </c:pt>
                <c:pt idx="512">
                  <c:v>5</c:v>
                </c:pt>
                <c:pt idx="513">
                  <c:v>8</c:v>
                </c:pt>
                <c:pt idx="514">
                  <c:v>7</c:v>
                </c:pt>
                <c:pt idx="515">
                  <c:v>7</c:v>
                </c:pt>
                <c:pt idx="516">
                  <c:v>7</c:v>
                </c:pt>
                <c:pt idx="517">
                  <c:v>7</c:v>
                </c:pt>
                <c:pt idx="518">
                  <c:v>8</c:v>
                </c:pt>
                <c:pt idx="519">
                  <c:v>11</c:v>
                </c:pt>
                <c:pt idx="520">
                  <c:v>10</c:v>
                </c:pt>
                <c:pt idx="521">
                  <c:v>9</c:v>
                </c:pt>
                <c:pt idx="522">
                  <c:v>7</c:v>
                </c:pt>
                <c:pt idx="523">
                  <c:v>6</c:v>
                </c:pt>
                <c:pt idx="524">
                  <c:v>2</c:v>
                </c:pt>
                <c:pt idx="525">
                  <c:v>2</c:v>
                </c:pt>
                <c:pt idx="526">
                  <c:v>3</c:v>
                </c:pt>
                <c:pt idx="527">
                  <c:v>3</c:v>
                </c:pt>
                <c:pt idx="528">
                  <c:v>2</c:v>
                </c:pt>
                <c:pt idx="529">
                  <c:v>2</c:v>
                </c:pt>
                <c:pt idx="530">
                  <c:v>3</c:v>
                </c:pt>
                <c:pt idx="531">
                  <c:v>3</c:v>
                </c:pt>
                <c:pt idx="532">
                  <c:v>5</c:v>
                </c:pt>
                <c:pt idx="533">
                  <c:v>6</c:v>
                </c:pt>
                <c:pt idx="534">
                  <c:v>6</c:v>
                </c:pt>
                <c:pt idx="535">
                  <c:v>5</c:v>
                </c:pt>
                <c:pt idx="536">
                  <c:v>5</c:v>
                </c:pt>
                <c:pt idx="537">
                  <c:v>6</c:v>
                </c:pt>
                <c:pt idx="538">
                  <c:v>6</c:v>
                </c:pt>
                <c:pt idx="539">
                  <c:v>7</c:v>
                </c:pt>
                <c:pt idx="540">
                  <c:v>5</c:v>
                </c:pt>
                <c:pt idx="541">
                  <c:v>4</c:v>
                </c:pt>
                <c:pt idx="542">
                  <c:v>3</c:v>
                </c:pt>
                <c:pt idx="543">
                  <c:v>4</c:v>
                </c:pt>
                <c:pt idx="544">
                  <c:v>5</c:v>
                </c:pt>
                <c:pt idx="545">
                  <c:v>7</c:v>
                </c:pt>
                <c:pt idx="546">
                  <c:v>7</c:v>
                </c:pt>
                <c:pt idx="547">
                  <c:v>8</c:v>
                </c:pt>
                <c:pt idx="548">
                  <c:v>8</c:v>
                </c:pt>
                <c:pt idx="549">
                  <c:v>8</c:v>
                </c:pt>
                <c:pt idx="550">
                  <c:v>8</c:v>
                </c:pt>
                <c:pt idx="551">
                  <c:v>8</c:v>
                </c:pt>
                <c:pt idx="552">
                  <c:v>6</c:v>
                </c:pt>
                <c:pt idx="553">
                  <c:v>6</c:v>
                </c:pt>
                <c:pt idx="554">
                  <c:v>7</c:v>
                </c:pt>
                <c:pt idx="555">
                  <c:v>6</c:v>
                </c:pt>
                <c:pt idx="556">
                  <c:v>4</c:v>
                </c:pt>
                <c:pt idx="557">
                  <c:v>5</c:v>
                </c:pt>
                <c:pt idx="558">
                  <c:v>4</c:v>
                </c:pt>
                <c:pt idx="559">
                  <c:v>5</c:v>
                </c:pt>
                <c:pt idx="560">
                  <c:v>6</c:v>
                </c:pt>
                <c:pt idx="561">
                  <c:v>8</c:v>
                </c:pt>
                <c:pt idx="562">
                  <c:v>5</c:v>
                </c:pt>
                <c:pt idx="563">
                  <c:v>6</c:v>
                </c:pt>
                <c:pt idx="564">
                  <c:v>6</c:v>
                </c:pt>
                <c:pt idx="565">
                  <c:v>6</c:v>
                </c:pt>
                <c:pt idx="566">
                  <c:v>5</c:v>
                </c:pt>
                <c:pt idx="567">
                  <c:v>4</c:v>
                </c:pt>
                <c:pt idx="568">
                  <c:v>5</c:v>
                </c:pt>
                <c:pt idx="569">
                  <c:v>2</c:v>
                </c:pt>
                <c:pt idx="570">
                  <c:v>3</c:v>
                </c:pt>
                <c:pt idx="571">
                  <c:v>3</c:v>
                </c:pt>
                <c:pt idx="572">
                  <c:v>2</c:v>
                </c:pt>
                <c:pt idx="573">
                  <c:v>3</c:v>
                </c:pt>
                <c:pt idx="574">
                  <c:v>3</c:v>
                </c:pt>
                <c:pt idx="575">
                  <c:v>5</c:v>
                </c:pt>
                <c:pt idx="576">
                  <c:v>4</c:v>
                </c:pt>
                <c:pt idx="577">
                  <c:v>3</c:v>
                </c:pt>
                <c:pt idx="578">
                  <c:v>3</c:v>
                </c:pt>
                <c:pt idx="579">
                  <c:v>4</c:v>
                </c:pt>
                <c:pt idx="580">
                  <c:v>5</c:v>
                </c:pt>
                <c:pt idx="581">
                  <c:v>7</c:v>
                </c:pt>
                <c:pt idx="582">
                  <c:v>4</c:v>
                </c:pt>
                <c:pt idx="583">
                  <c:v>3</c:v>
                </c:pt>
                <c:pt idx="584">
                  <c:v>4</c:v>
                </c:pt>
                <c:pt idx="585">
                  <c:v>5</c:v>
                </c:pt>
                <c:pt idx="586">
                  <c:v>4</c:v>
                </c:pt>
                <c:pt idx="587">
                  <c:v>5</c:v>
                </c:pt>
                <c:pt idx="588">
                  <c:v>4</c:v>
                </c:pt>
                <c:pt idx="589">
                  <c:v>5</c:v>
                </c:pt>
                <c:pt idx="590">
                  <c:v>6</c:v>
                </c:pt>
                <c:pt idx="591">
                  <c:v>6</c:v>
                </c:pt>
                <c:pt idx="592">
                  <c:v>6</c:v>
                </c:pt>
                <c:pt idx="593">
                  <c:v>8</c:v>
                </c:pt>
                <c:pt idx="594">
                  <c:v>6</c:v>
                </c:pt>
                <c:pt idx="595">
                  <c:v>5</c:v>
                </c:pt>
                <c:pt idx="596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F78-4F84-992D-1BC84AE575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856022192"/>
        <c:axId val="-1856024912"/>
      </c:lineChart>
      <c:dateAx>
        <c:axId val="-1856022192"/>
        <c:scaling>
          <c:orientation val="minMax"/>
          <c:max val="44511"/>
          <c:min val="43923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Date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m/d/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000" b="0"/>
            </a:pPr>
            <a:endParaRPr lang="en-US"/>
          </a:p>
        </c:txPr>
        <c:crossAx val="-1856024912"/>
        <c:crosses val="autoZero"/>
        <c:auto val="1"/>
        <c:lblOffset val="100"/>
        <c:baseTimeUnit val="days"/>
        <c:majorUnit val="14"/>
        <c:majorTimeUnit val="days"/>
        <c:minorUnit val="1"/>
        <c:minorTimeUnit val="days"/>
      </c:dateAx>
      <c:valAx>
        <c:axId val="-1856024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b="0"/>
                  <a:t>Number of Hospitalized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18560221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1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</a:t>
            </a:r>
            <a:r>
              <a:rPr lang="en-US" baseline="0"/>
              <a:t> Doses Administered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A8D0-4695-A27B-6CE720BB6A1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8D0-4695-A27B-6CE720BB6A19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A8D0-4695-A27B-6CE720BB6A19}"/>
              </c:ext>
            </c:extLst>
          </c:dPt>
          <c:cat>
            <c:strRef>
              <c:f>Total!$N$2:$P$2</c:f>
              <c:strCache>
                <c:ptCount val="3"/>
                <c:pt idx="0">
                  <c:v>First Doses</c:v>
                </c:pt>
                <c:pt idx="1">
                  <c:v>Second Doses</c:v>
                </c:pt>
                <c:pt idx="2">
                  <c:v>Boosters</c:v>
                </c:pt>
              </c:strCache>
            </c:strRef>
          </c:cat>
          <c:val>
            <c:numRef>
              <c:f>Total!$N$3:$P$3</c:f>
              <c:numCache>
                <c:formatCode>#,##0</c:formatCode>
                <c:ptCount val="3"/>
                <c:pt idx="0">
                  <c:v>136538</c:v>
                </c:pt>
                <c:pt idx="1">
                  <c:v>114564</c:v>
                </c:pt>
                <c:pt idx="2">
                  <c:v>10807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D0-4695-A27B-6CE720BB6A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16229376"/>
        <c:axId val="-516222304"/>
      </c:barChart>
      <c:catAx>
        <c:axId val="-516229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16222304"/>
        <c:crosses val="autoZero"/>
        <c:auto val="1"/>
        <c:lblAlgn val="ctr"/>
        <c:lblOffset val="100"/>
        <c:noMultiLvlLbl val="0"/>
      </c:catAx>
      <c:valAx>
        <c:axId val="-516222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16229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0.91515</cdr:y>
    </cdr:from>
    <cdr:to>
      <cdr:x>0.28415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5028083"/>
          <a:ext cx="3406588" cy="4661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i="1"/>
            <a:t>Please note: Numbers</a:t>
          </a:r>
          <a:r>
            <a:rPr lang="en-US" sz="1100" i="1" baseline="0"/>
            <a:t> are reflective of point-in-time capture at 0630 everyday.</a:t>
          </a:r>
          <a:endParaRPr lang="en-US" sz="1100" i="1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3D63A0E-52FA-4758-8FC6-A9E4D7FD7848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C348EFA-B88E-4494-962A-6328A41D6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09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 - Connie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48EFA-B88E-4494-962A-6328A41D607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149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0" i="0" dirty="0">
                <a:solidFill>
                  <a:srgbClr val="212121"/>
                </a:solidFill>
                <a:effectLst/>
                <a:latin typeface="Merriweather"/>
              </a:rPr>
              <a:t>ICS has been around since the 1970s. HICS became popular about 20 years later, mostly in areas familiar with wildland fires and comfortable with the use of ICS. After the 9/11 attacks, the federal government implemented the National Incident Management System (NIMS), which incorporates ICS. Since then, HICS has become much more common across the nation and worldwide.</a:t>
            </a:r>
            <a:endParaRPr lang="en-US" altLang="en-US" dirty="0">
              <a:latin typeface="Tahoma" panose="020B060403050404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dirty="0">
              <a:latin typeface="Tahoma" panose="020B0604030504040204" pitchFamily="34" charset="0"/>
              <a:ea typeface="ＭＳ Ｐゴシック" panose="020B0600070205080204" pitchFamily="34" charset="-12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48EFA-B88E-4494-962A-6328A41D607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165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Only those functions or positions necessary for a particular incident are filled.</a:t>
            </a:r>
          </a:p>
          <a:p>
            <a:endParaRPr lang="en-US" dirty="0"/>
          </a:p>
          <a:p>
            <a:pPr eaLnBrk="1" hangingPunct="1"/>
            <a:r>
              <a:rPr lang="en-US" altLang="en-US" dirty="0">
                <a:latin typeface="Tahoma" panose="020B0604030504040204" pitchFamily="34" charset="0"/>
                <a:ea typeface="ＭＳ Ｐゴシック" panose="020B0600070205080204" pitchFamily="34" charset="-128"/>
              </a:rPr>
              <a:t>Benefits of HICS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>
                <a:solidFill>
                  <a:srgbClr val="212121"/>
                </a:solidFill>
                <a:effectLst/>
                <a:latin typeface="Merriweather"/>
              </a:rPr>
              <a:t>Develop a command structure that eliminates duplication, can be scaled to fit the needs of the incident, and follows a reasonable span of control (bigger incidents need more leaders)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>
                <a:solidFill>
                  <a:srgbClr val="212121"/>
                </a:solidFill>
                <a:effectLst/>
                <a:latin typeface="Merriweather"/>
              </a:rPr>
              <a:t>Integrate people from different parts of the hospital and from outside agencies into the command structure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>
                <a:solidFill>
                  <a:srgbClr val="212121"/>
                </a:solidFill>
                <a:effectLst/>
                <a:latin typeface="Merriweather"/>
              </a:rPr>
              <a:t>Identify needs and establish objectives to resolve the incident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>
                <a:solidFill>
                  <a:srgbClr val="212121"/>
                </a:solidFill>
                <a:effectLst/>
                <a:latin typeface="Merriweather"/>
              </a:rPr>
              <a:t>Develop strategies to achieve the objectives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>
                <a:solidFill>
                  <a:srgbClr val="212121"/>
                </a:solidFill>
                <a:effectLst/>
                <a:latin typeface="Merriweather"/>
              </a:rPr>
              <a:t>Provide support and direction to those responsible for carrying out the objectives (the tactical response)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C8D19-2438-4648-B087-DE46AA64A9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20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48EFA-B88E-4494-962A-6328A41D607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190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prompted us to reactivate incident command…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48EFA-B88E-4494-962A-6328A41D607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065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Issued by Governor Polis on Sunday 10/31</a:t>
            </a:r>
          </a:p>
          <a:p>
            <a:endParaRPr lang="en-US" dirty="0"/>
          </a:p>
          <a:p>
            <a:r>
              <a:rPr lang="en-US" b="0" i="0" dirty="0">
                <a:solidFill>
                  <a:srgbClr val="4D5156"/>
                </a:solidFill>
                <a:effectLst/>
                <a:latin typeface="Roboto" panose="02000000000000000000" pitchFamily="2" charset="0"/>
              </a:rPr>
              <a:t>Governor's Expert Emergency Epidemic Response Committee (</a:t>
            </a:r>
            <a:r>
              <a:rPr lang="en-US" b="1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GEEERC</a:t>
            </a:r>
            <a:r>
              <a:rPr lang="en-US" b="0" i="0" dirty="0">
                <a:solidFill>
                  <a:srgbClr val="4D5156"/>
                </a:solidFill>
                <a:effectLst/>
                <a:latin typeface="Roboto" panose="02000000000000000000" pitchFamily="2" charset="0"/>
              </a:rPr>
              <a:t>).</a:t>
            </a:r>
          </a:p>
          <a:p>
            <a:endParaRPr lang="en-US" b="0" i="0" dirty="0">
              <a:solidFill>
                <a:srgbClr val="4D5156"/>
              </a:solidFill>
              <a:effectLst/>
              <a:latin typeface="Roboto" panose="02000000000000000000" pitchFamily="2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CSC for staffing outlines several categories of staffing response (e.g., staff and supply planning, health care worker roles, alternative staffing models) at a conventional level, contingency level, and crisis level, as well as triggers that would move an organization from conventional to contingency to crisis.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48EFA-B88E-4494-962A-6328A41D607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3113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Issued by Governor Polis on Sunday 10/31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48EFA-B88E-4494-962A-6328A41D607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66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48EFA-B88E-4494-962A-6328A41D607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4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we use HICS and the advantages of an Incident Command Team…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48EFA-B88E-4494-962A-6328A41D607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211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48EFA-B88E-4494-962A-6328A41D607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022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48EFA-B88E-4494-962A-6328A41D607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08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Connie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48EFA-B88E-4494-962A-6328A41D607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222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48EFA-B88E-4494-962A-6328A41D607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5444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48EFA-B88E-4494-962A-6328A41D607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888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Connie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48EFA-B88E-4494-962A-6328A41D607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32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Connie</a:t>
            </a:r>
          </a:p>
          <a:p>
            <a:endParaRPr lang="en-US" dirty="0"/>
          </a:p>
          <a:p>
            <a:r>
              <a:rPr lang="en-US" dirty="0"/>
              <a:t>https://covid19.who.int/table </a:t>
            </a:r>
          </a:p>
          <a:p>
            <a:r>
              <a:rPr lang="en-US" dirty="0"/>
              <a:t>https://coronavirus.jhu.edu/map.html </a:t>
            </a:r>
          </a:p>
          <a:p>
            <a:r>
              <a:rPr lang="en-US" dirty="0"/>
              <a:t>https://covid.cdc.gov/covid-data-tracker/#cases_casesper100klast7days </a:t>
            </a:r>
          </a:p>
          <a:p>
            <a:r>
              <a:rPr lang="en-US" dirty="0"/>
              <a:t>Https://covid19.colorado.gov/data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A1216-54B8-4F96-A7FA-E7884020AFB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299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Connie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A1216-54B8-4F96-A7FA-E7884020AFB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42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Connie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A1216-54B8-4F96-A7FA-E7884020AFB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146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Connie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48EFA-B88E-4494-962A-6328A41D607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275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Connie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A1216-54B8-4F96-A7FA-E7884020AFB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61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48EFA-B88E-4494-962A-6328A41D607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561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5"/>
                </a:solidFill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E4B9-DEBB-4CA4-8B4D-0234BA6DE5F4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7A592-4F83-4C06-9A18-F3EFB4BA4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3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E4B9-DEBB-4CA4-8B4D-0234BA6DE5F4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7A592-4F83-4C06-9A18-F3EFB4BA4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64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E4B9-DEBB-4CA4-8B4D-0234BA6DE5F4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7A592-4F83-4C06-9A18-F3EFB4BA4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989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E4B9-DEBB-4CA4-8B4D-0234BA6DE5F4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7A592-4F83-4C06-9A18-F3EFB4BA4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63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E4B9-DEBB-4CA4-8B4D-0234BA6DE5F4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7A592-4F83-4C06-9A18-F3EFB4BA4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4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E4B9-DEBB-4CA4-8B4D-0234BA6DE5F4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7A592-4F83-4C06-9A18-F3EFB4BA4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9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E4B9-DEBB-4CA4-8B4D-0234BA6DE5F4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7A592-4F83-4C06-9A18-F3EFB4BA4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243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E4B9-DEBB-4CA4-8B4D-0234BA6DE5F4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7A592-4F83-4C06-9A18-F3EFB4BA4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519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E4B9-DEBB-4CA4-8B4D-0234BA6DE5F4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7A592-4F83-4C06-9A18-F3EFB4BA4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64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E4B9-DEBB-4CA4-8B4D-0234BA6DE5F4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7A592-4F83-4C06-9A18-F3EFB4BA4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2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E4B9-DEBB-4CA4-8B4D-0234BA6DE5F4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7A592-4F83-4C06-9A18-F3EFB4BA4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49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6E4B9-DEBB-4CA4-8B4D-0234BA6DE5F4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7A592-4F83-4C06-9A18-F3EFB4BA4FC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Placeholder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0" r="1590"/>
          <a:stretch>
            <a:fillRect/>
          </a:stretch>
        </p:blipFill>
        <p:spPr>
          <a:xfrm>
            <a:off x="8667481" y="6032757"/>
            <a:ext cx="3143519" cy="64718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769876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/>
          </a:solidFill>
          <a:latin typeface="Franklin Gothic Medium" panose="020B06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vid19.who.int/tabl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vid19.colorado.gov/data" TargetMode="External"/><Relationship Id="rId5" Type="http://schemas.openxmlformats.org/officeDocument/2006/relationships/hyperlink" Target="https://covid.cdc.gov/covid-data-tracker/#cases_casesper100klast7days" TargetMode="External"/><Relationship Id="rId4" Type="http://schemas.openxmlformats.org/officeDocument/2006/relationships/hyperlink" Target="https://coronavirus.jhu.edu/map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  <a:latin typeface="Franklin Gothic Medium" panose="020B0603020102020204" pitchFamily="34" charset="0"/>
              </a:rPr>
              <a:t>Employee Townhall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Franklin Gothic Medium" panose="020B0603020102020204" pitchFamily="34" charset="0"/>
              </a:rPr>
              <a:t>Update from Incident Command </a:t>
            </a:r>
          </a:p>
          <a:p>
            <a:r>
              <a:rPr lang="en-US" dirty="0">
                <a:solidFill>
                  <a:schemeClr val="accent5"/>
                </a:solidFill>
              </a:rPr>
              <a:t>November 11, 2021</a:t>
            </a:r>
            <a:endParaRPr lang="en-US" dirty="0">
              <a:solidFill>
                <a:schemeClr val="accent5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9488" y="106327"/>
            <a:ext cx="11834037" cy="6637374"/>
          </a:xfrm>
          <a:prstGeom prst="rect">
            <a:avLst/>
          </a:pr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031950-FFCD-4482-B025-1F79F61DDB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3531" y="5832014"/>
            <a:ext cx="4831161" cy="819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518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F7BCC-FCF5-435F-9DCE-A30DA38FF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Hospital Incident Command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6E8A5-489B-457C-869A-6BF2DFA9B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/>
            <a:r>
              <a:rPr lang="en-US" dirty="0"/>
              <a:t>Model to assess, manage, and maintain a consistent response to emergency events</a:t>
            </a:r>
          </a:p>
          <a:p>
            <a:pPr marL="285750" indent="-285750"/>
            <a:r>
              <a:rPr lang="en-US" dirty="0"/>
              <a:t>Provides a structured, formalized approach to response developed using lessons learned and best practices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b="1" i="1" dirty="0"/>
              <a:t>Scalable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altLang="en-US" dirty="0"/>
              <a:t>Increases </a:t>
            </a:r>
            <a:r>
              <a:rPr lang="en-US" altLang="en-US" i="1" dirty="0"/>
              <a:t>culture</a:t>
            </a:r>
            <a:r>
              <a:rPr lang="en-US" altLang="en-US" dirty="0"/>
              <a:t> of emergency preparedness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207C9A-517B-455C-8140-7309DEE4F2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7171" y="4703864"/>
            <a:ext cx="2909740" cy="1188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280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6EA95-F02E-4300-B1DB-09EBA77CF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Hospital Incident Command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2E9D0-796B-4A53-ADBE-0E70419B5D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7415" y="1687513"/>
            <a:ext cx="5181600" cy="4351338"/>
          </a:xfrm>
        </p:spPr>
        <p:txBody>
          <a:bodyPr/>
          <a:lstStyle/>
          <a:p>
            <a:r>
              <a:rPr lang="en-US" dirty="0"/>
              <a:t>A top-down, modular fashion that is based on the size and complexity of the incident</a:t>
            </a:r>
          </a:p>
          <a:p>
            <a:r>
              <a:rPr lang="en-US" dirty="0"/>
              <a:t>Incident objectives and resource requirements determine structure</a:t>
            </a:r>
          </a:p>
          <a:p>
            <a:r>
              <a:rPr lang="en-US" dirty="0"/>
              <a:t>Includes a reporting structure to maintain span of control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F19542-21EC-4484-BB1A-7F61B71335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87513"/>
            <a:ext cx="5181600" cy="4351338"/>
          </a:xfrm>
        </p:spPr>
        <p:txBody>
          <a:bodyPr/>
          <a:lstStyle/>
          <a:p>
            <a:r>
              <a:rPr lang="en-US" dirty="0"/>
              <a:t>Scalability</a:t>
            </a:r>
          </a:p>
          <a:p>
            <a:pPr lvl="1"/>
            <a:r>
              <a:rPr lang="en-US" dirty="0"/>
              <a:t>Phase in and phase out use of HICS roles to manage a situation</a:t>
            </a:r>
          </a:p>
          <a:p>
            <a:r>
              <a:rPr lang="en-US" dirty="0"/>
              <a:t>Can be as simple or complexity as you need based on the size, scope, and complexity of the incident</a:t>
            </a: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7B7D2C-B549-4AA0-B4D0-65520F387B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8859" y="4272524"/>
            <a:ext cx="3916347" cy="8128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2E06990-6380-4132-8601-A21E629CDE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8859" y="5085351"/>
            <a:ext cx="3916347" cy="165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00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71E88-8531-4ACC-9BC6-F595E23D8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Reactivation of Incident Command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017F66-85A9-44D5-A5F1-C39EF794C5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COVID and COVID-adjacent factors…</a:t>
            </a:r>
          </a:p>
        </p:txBody>
      </p:sp>
    </p:spTree>
    <p:extLst>
      <p:ext uri="{BB962C8B-B14F-4D97-AF65-F5344CB8AC3E}">
        <p14:creationId xmlns:p14="http://schemas.microsoft.com/office/powerpoint/2010/main" val="3775290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E346A-F06C-4ABE-84BC-744265BF8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Reactivation of Incident Command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C280C-53CE-43F9-AAB6-57503EDB7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Internal Factors</a:t>
            </a:r>
          </a:p>
          <a:p>
            <a:pPr lvl="1"/>
            <a:r>
              <a:rPr lang="en-US" dirty="0"/>
              <a:t>Staffing challenges across the organization</a:t>
            </a:r>
          </a:p>
          <a:p>
            <a:pPr lvl="1"/>
            <a:r>
              <a:rPr lang="en-US" dirty="0"/>
              <a:t>Steady increase in COVID-19 + admissions</a:t>
            </a:r>
          </a:p>
          <a:p>
            <a:r>
              <a:rPr lang="en-US" dirty="0"/>
              <a:t>External Factors</a:t>
            </a:r>
          </a:p>
          <a:p>
            <a:pPr lvl="1"/>
            <a:r>
              <a:rPr lang="en-US" dirty="0"/>
              <a:t>Regional-wide ED Divert</a:t>
            </a:r>
          </a:p>
          <a:p>
            <a:pPr lvl="1"/>
            <a:r>
              <a:rPr lang="en-US" dirty="0"/>
              <a:t>Community spread of COVID and increased transmission </a:t>
            </a:r>
          </a:p>
          <a:p>
            <a:pPr lvl="1"/>
            <a:r>
              <a:rPr lang="en-US" dirty="0"/>
              <a:t>Local, regional, national, and international supply chain challenges </a:t>
            </a:r>
          </a:p>
          <a:p>
            <a:pPr lvl="1"/>
            <a:r>
              <a:rPr lang="en-US" dirty="0"/>
              <a:t>Executive orders from Governor Polis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041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DAD23-CB6F-409F-931D-746154307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480"/>
            <a:ext cx="10515600" cy="874015"/>
          </a:xfrm>
        </p:spPr>
        <p:txBody>
          <a:bodyPr/>
          <a:lstStyle/>
          <a:p>
            <a:r>
              <a:rPr lang="en-US" dirty="0"/>
              <a:t>Executive 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3748D-4344-486A-BB87-2E55DCCDF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0056"/>
            <a:ext cx="10515600" cy="47669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Executive Order D 2021 135 – Transfers</a:t>
            </a:r>
          </a:p>
          <a:p>
            <a:pPr lvl="1"/>
            <a:r>
              <a:rPr lang="en-US" dirty="0"/>
              <a:t>This order essentially gives authority to a group (CHTC) to support and facilitate transfers</a:t>
            </a:r>
          </a:p>
          <a:p>
            <a:pPr lvl="1"/>
            <a:r>
              <a:rPr lang="en-US" dirty="0"/>
              <a:t>Similar to the 2020 order that provided the same authority to CDPHE, the expectation is that CDPHE will delegate to CHTC </a:t>
            </a:r>
          </a:p>
          <a:p>
            <a:pPr lvl="2"/>
            <a:r>
              <a:rPr lang="en-US" dirty="0"/>
              <a:t>Order also addresses insurance implications for transfers out of network, etc.</a:t>
            </a:r>
          </a:p>
          <a:p>
            <a:pPr lvl="2"/>
            <a:r>
              <a:rPr lang="en-US" dirty="0"/>
              <a:t>This order likely applies to only inter-facility transfers and not initial calls for service (initial EMS transports) </a:t>
            </a:r>
          </a:p>
          <a:p>
            <a:r>
              <a:rPr lang="en-US" dirty="0"/>
              <a:t>Executive Order D 2021 136 - CSC and Staffing </a:t>
            </a:r>
          </a:p>
          <a:p>
            <a:pPr lvl="1"/>
            <a:r>
              <a:rPr lang="en-US" dirty="0"/>
              <a:t>This order lays the groundwork for the Governor's Expert Emergency Epidemic Response Committee (GEEERC) to activate Colorado’s Crisis Standards of Care </a:t>
            </a:r>
          </a:p>
          <a:p>
            <a:pPr lvl="2"/>
            <a:r>
              <a:rPr lang="en-US" dirty="0"/>
              <a:t>CDC were reactivated by Dr. Eric France, CMO for CDPHE on 11/9/21</a:t>
            </a:r>
          </a:p>
        </p:txBody>
      </p:sp>
    </p:spTree>
    <p:extLst>
      <p:ext uri="{BB962C8B-B14F-4D97-AF65-F5344CB8AC3E}">
        <p14:creationId xmlns:p14="http://schemas.microsoft.com/office/powerpoint/2010/main" val="614417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DAD23-CB6F-409F-931D-746154307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480"/>
            <a:ext cx="10515600" cy="874015"/>
          </a:xfrm>
        </p:spPr>
        <p:txBody>
          <a:bodyPr/>
          <a:lstStyle/>
          <a:p>
            <a:r>
              <a:rPr lang="en-US" dirty="0"/>
              <a:t>Public Health 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3748D-4344-486A-BB87-2E55DCCDF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5496"/>
            <a:ext cx="10515600" cy="5151468"/>
          </a:xfrm>
        </p:spPr>
        <p:txBody>
          <a:bodyPr>
            <a:normAutofit/>
          </a:bodyPr>
          <a:lstStyle/>
          <a:p>
            <a:r>
              <a:rPr lang="en-US" dirty="0"/>
              <a:t>Public Health Order 20-38 is extended</a:t>
            </a:r>
          </a:p>
          <a:p>
            <a:pPr lvl="1"/>
            <a:r>
              <a:rPr lang="en-US" dirty="0"/>
              <a:t>The Order includes limited requirements to mitigate the spread of COVID-19 in Colorado. </a:t>
            </a:r>
          </a:p>
          <a:p>
            <a:pPr lvl="1"/>
            <a:r>
              <a:rPr lang="en-US" dirty="0"/>
              <a:t>It requires face coverings in some settings. </a:t>
            </a:r>
          </a:p>
          <a:p>
            <a:pPr lvl="1"/>
            <a:r>
              <a:rPr lang="en-US" dirty="0"/>
              <a:t>The Order also includes hospital reporting requirements to provide the State with critical information to assess the statewide capacity to provide necessary medical care and services to Coloradans.</a:t>
            </a:r>
          </a:p>
          <a:p>
            <a:r>
              <a:rPr lang="en-US" dirty="0"/>
              <a:t>Public Health Order 21-02 </a:t>
            </a:r>
          </a:p>
          <a:p>
            <a:pPr lvl="1"/>
            <a:r>
              <a:rPr lang="en-US" dirty="0"/>
              <a:t>Aims to give hospitals greater capacity to serve Coloradans during the pandemic. It requires hospitals, hospital-owned Ambulatory Surgical Centers, and outpatient surgery centers to delay cosmetic procedures for up to six months if the delay would not cause harm to life, limb or function.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745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62EFA-D537-4B83-81DB-2311D46E8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HICS at DHHA</a:t>
            </a:r>
          </a:p>
        </p:txBody>
      </p:sp>
      <p:pic>
        <p:nvPicPr>
          <p:cNvPr id="4" name="Content Placeholder 8">
            <a:extLst>
              <a:ext uri="{FF2B5EF4-FFF2-40B4-BE49-F238E27FC236}">
                <a16:creationId xmlns:a16="http://schemas.microsoft.com/office/drawing/2014/main" id="{F49377BD-F9BE-44F3-806B-AF103A2831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560" y="632165"/>
            <a:ext cx="5925690" cy="5058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856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93836-E665-47C6-939B-851DDFD9B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HICS at DHHA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25F10-2719-4A5E-BB46-99537D7D1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“Time is the most perishable commodity in an emergency.”</a:t>
            </a:r>
          </a:p>
          <a:p>
            <a:r>
              <a:rPr lang="en-US" dirty="0"/>
              <a:t>It is much easier to “turn things off than to catch up” during response.</a:t>
            </a:r>
          </a:p>
          <a:p>
            <a:endParaRPr lang="en-US" dirty="0"/>
          </a:p>
        </p:txBody>
      </p:sp>
      <p:pic>
        <p:nvPicPr>
          <p:cNvPr id="4" name="Picture 2" descr="The old FEMA is gone&amp;#39;: Craig Fugate&amp;#39;s cleaned-up FEMA">
            <a:extLst>
              <a:ext uri="{FF2B5EF4-FFF2-40B4-BE49-F238E27FC236}">
                <a16:creationId xmlns:a16="http://schemas.microsoft.com/office/drawing/2014/main" id="{C332885F-99B1-49FF-B5B0-207E69983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429000"/>
            <a:ext cx="4405009" cy="23126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DDFAE80-7EF6-4E76-B5A3-73F60CD80334}"/>
              </a:ext>
            </a:extLst>
          </p:cNvPr>
          <p:cNvSpPr txBox="1"/>
          <p:nvPr/>
        </p:nvSpPr>
        <p:spPr>
          <a:xfrm>
            <a:off x="5337572" y="3631962"/>
            <a:ext cx="4547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-Craig Fugate, FEMA Administrator 2009-2017</a:t>
            </a:r>
          </a:p>
        </p:txBody>
      </p:sp>
    </p:spTree>
    <p:extLst>
      <p:ext uri="{BB962C8B-B14F-4D97-AF65-F5344CB8AC3E}">
        <p14:creationId xmlns:p14="http://schemas.microsoft.com/office/powerpoint/2010/main" val="1110904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36B8D-0870-40B9-8088-4093F17F5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an Incident Command Team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29EFD-1627-492A-BD26-AEC99E7CD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the incident </a:t>
            </a:r>
          </a:p>
          <a:p>
            <a:pPr lvl="1"/>
            <a:r>
              <a:rPr lang="en-US" dirty="0"/>
              <a:t>Creates synergy and accountability</a:t>
            </a:r>
          </a:p>
          <a:p>
            <a:r>
              <a:rPr lang="en-US" dirty="0"/>
              <a:t>Coordinated flow for communications, and integrated information &amp; intelligence management</a:t>
            </a:r>
          </a:p>
          <a:p>
            <a:r>
              <a:rPr lang="en-US" dirty="0"/>
              <a:t>Ensures</a:t>
            </a:r>
            <a:r>
              <a:rPr lang="en-US" baseline="0" dirty="0"/>
              <a:t> there isn’t a duplication of efforts or conversely, gaps in response</a:t>
            </a:r>
          </a:p>
          <a:p>
            <a:pPr lvl="1"/>
            <a:r>
              <a:rPr lang="en-US" dirty="0"/>
              <a:t>Ensures appropriate roles are filled while preventing waste in resources</a:t>
            </a:r>
          </a:p>
          <a:p>
            <a:r>
              <a:rPr lang="en-US" dirty="0"/>
              <a:t>Allows us to respond to things we expect and things we may not have anticipated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2324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F1DA4-8D79-43C2-B0BE-91F91FB3A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Incident Command Team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19078-6A12-4A85-A43E-59E89B973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Objectives for this activation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b="1" i="1" dirty="0">
                <a:sym typeface="Wingdings" panose="05000000000000000000" pitchFamily="2" charset="2"/>
              </a:rPr>
              <a:t>Lean into normal operations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2400" dirty="0"/>
              <a:t>Identify unmet staffing needs, convene a labor pool for internal supplementation of needed roles, and make external requests to manage gaps</a:t>
            </a:r>
          </a:p>
          <a:p>
            <a:pPr lvl="1"/>
            <a:r>
              <a:rPr lang="en-US" dirty="0"/>
              <a:t>Receive update and any known impacts from vaccine mandate deadline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2400" dirty="0"/>
              <a:t>Align DHHA operations with requirements set in E.O.s signed by Governor Polis 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2400" dirty="0"/>
              <a:t>Review COVID volumes and address any direct known impacts to beds &amp; services</a:t>
            </a:r>
          </a:p>
          <a:p>
            <a:pPr lvl="1"/>
            <a:r>
              <a:rPr lang="en-US" dirty="0"/>
              <a:t>Prepare for implementation of Crisis Standards of Care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400" dirty="0"/>
              <a:t>Additionally, we want to ensure comprehensive and clear communications are provided internally and externally. </a:t>
            </a:r>
          </a:p>
        </p:txBody>
      </p:sp>
    </p:spTree>
    <p:extLst>
      <p:ext uri="{BB962C8B-B14F-4D97-AF65-F5344CB8AC3E}">
        <p14:creationId xmlns:p14="http://schemas.microsoft.com/office/powerpoint/2010/main" val="1319923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Agenda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A413D1E-6BEB-48A1-AB89-8B92174DF8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5813643"/>
              </p:ext>
            </p:extLst>
          </p:nvPr>
        </p:nvGraphicFramePr>
        <p:xfrm>
          <a:off x="3579779" y="1690688"/>
          <a:ext cx="5043449" cy="3216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3449">
                  <a:extLst>
                    <a:ext uri="{9D8B030D-6E8A-4147-A177-3AD203B41FA5}">
                      <a16:colId xmlns:a16="http://schemas.microsoft.com/office/drawing/2014/main" val="1244485601"/>
                    </a:ext>
                  </a:extLst>
                </a:gridCol>
              </a:tblGrid>
              <a:tr h="377641">
                <a:tc>
                  <a:txBody>
                    <a:bodyPr/>
                    <a:lstStyle/>
                    <a:p>
                      <a:r>
                        <a:rPr lang="en-US" dirty="0"/>
                        <a:t>Topic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97760"/>
                  </a:ext>
                </a:extLst>
              </a:tr>
              <a:tr h="3776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358093"/>
                  </a:ext>
                </a:extLst>
              </a:tr>
              <a:tr h="3776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Hospital Incident Command System (HICS)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27832"/>
                  </a:ext>
                </a:extLst>
              </a:tr>
              <a:tr h="676609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Reactivation of Incident Command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Internal and External Factors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267145"/>
                  </a:ext>
                </a:extLst>
              </a:tr>
              <a:tr h="377641">
                <a:tc>
                  <a:txBody>
                    <a:bodyPr/>
                    <a:lstStyle/>
                    <a:p>
                      <a:r>
                        <a:rPr lang="en-US" dirty="0"/>
                        <a:t>Overview of Executive Orders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807540"/>
                  </a:ext>
                </a:extLst>
              </a:tr>
              <a:tr h="6518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HICS at Denver Health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COVID response past &amp; 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557402"/>
                  </a:ext>
                </a:extLst>
              </a:tr>
              <a:tr h="377641">
                <a:tc>
                  <a:txBody>
                    <a:bodyPr/>
                    <a:lstStyle/>
                    <a:p>
                      <a:r>
                        <a:rPr lang="en-US" dirty="0"/>
                        <a:t>Q&amp;A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225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5902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9AFE7-54D9-42AF-938C-7415A6053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Incident Command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9CFEB-CFCC-46BC-A61D-A3AFA799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553" y="1832127"/>
            <a:ext cx="10515600" cy="4351338"/>
          </a:xfrm>
        </p:spPr>
        <p:txBody>
          <a:bodyPr/>
          <a:lstStyle/>
          <a:p>
            <a:r>
              <a:rPr lang="en-US" dirty="0"/>
              <a:t>HICS Roles Activated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213D85-E561-4640-9DB5-EC0F46D1B9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5002" y="1293779"/>
            <a:ext cx="4645387" cy="542803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F14A988-B561-4CAD-B492-B55194445E6D}"/>
              </a:ext>
            </a:extLst>
          </p:cNvPr>
          <p:cNvSpPr/>
          <p:nvPr/>
        </p:nvSpPr>
        <p:spPr>
          <a:xfrm>
            <a:off x="4902740" y="4708187"/>
            <a:ext cx="535022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531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E112F-20CE-4A4B-93E5-91E1FA1EB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E7DD80-F3A5-422F-A961-5281AFD6B5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Post your questions in the Comments section!</a:t>
            </a:r>
          </a:p>
        </p:txBody>
      </p:sp>
    </p:spTree>
    <p:extLst>
      <p:ext uri="{BB962C8B-B14F-4D97-AF65-F5344CB8AC3E}">
        <p14:creationId xmlns:p14="http://schemas.microsoft.com/office/powerpoint/2010/main" val="467128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D916A-3B5D-48F1-9B08-6C6708188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F869A-60DF-4957-BCBF-5D5E3A0EB4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71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915989"/>
          </a:xfrm>
        </p:spPr>
        <p:txBody>
          <a:bodyPr>
            <a:normAutofit/>
          </a:bodyPr>
          <a:lstStyle/>
          <a:p>
            <a:r>
              <a:rPr lang="en-US" dirty="0"/>
              <a:t>Global and National Data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52532"/>
              </p:ext>
            </p:extLst>
          </p:nvPr>
        </p:nvGraphicFramePr>
        <p:xfrm>
          <a:off x="637309" y="1195685"/>
          <a:ext cx="10972800" cy="5382619"/>
        </p:xfrm>
        <a:graphic>
          <a:graphicData uri="http://schemas.openxmlformats.org/drawingml/2006/table">
            <a:tbl>
              <a:tblPr firstRow="1" firstCol="1" bandRow="1"/>
              <a:tblGrid>
                <a:gridCol w="1097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47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Global Reported Cases: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259">
                <a:tc>
                  <a:txBody>
                    <a:bodyPr/>
                    <a:lstStyle/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Global cases</a:t>
                      </a:r>
                      <a:r>
                        <a:rPr lang="en-US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–250,715,502 Global Deaths – 5,062,106 (</a:t>
                      </a:r>
                      <a:r>
                        <a:rPr lang="en-US" sz="2400" u="sng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WHO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7059">
                <a:tc>
                  <a:txBody>
                    <a:bodyPr/>
                    <a:lstStyle/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Global cases – 251,334,832 Global Deaths – 5,071,757 (</a:t>
                      </a:r>
                      <a:r>
                        <a:rPr lang="en-US" sz="2400" u="sng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JHU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Global Vaccine</a:t>
                      </a:r>
                      <a:r>
                        <a:rPr lang="en-US" sz="2400" b="1" baseline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Doses Administered – 7,347,240,539 </a:t>
                      </a:r>
                      <a:r>
                        <a:rPr lang="en-US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u="sng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JHU</a:t>
                      </a:r>
                      <a:r>
                        <a:rPr lang="en-US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800100" marR="0" lvl="1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Doses Administered in the US – 432,735,090 </a:t>
                      </a:r>
                      <a:r>
                        <a:rPr lang="en-US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u="sng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JHU</a:t>
                      </a:r>
                      <a:r>
                        <a:rPr lang="en-US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1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6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Cases within the US: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163"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 Total cases – 46,626,034 Total Deaths –755,201 (</a:t>
                      </a:r>
                      <a:r>
                        <a:rPr lang="en-US" sz="2400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CDC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2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6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6"/>
                        </a:rPr>
                        <a:t>Cases within Colorado: </a:t>
                      </a:r>
                      <a:endParaRPr lang="en-US" sz="28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259">
                <a:tc>
                  <a:txBody>
                    <a:bodyPr/>
                    <a:lstStyle/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cases –</a:t>
                      </a:r>
                      <a:r>
                        <a:rPr lang="en-US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774,997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8259">
                <a:tc>
                  <a:txBody>
                    <a:bodyPr/>
                    <a:lstStyle/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Hospitalized – 44,303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259">
                <a:tc>
                  <a:txBody>
                    <a:bodyPr/>
                    <a:lstStyle/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Tested – 3,984,649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8259">
                <a:tc>
                  <a:txBody>
                    <a:bodyPr/>
                    <a:lstStyle/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COVID-19 deaths – 8,814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8259">
                <a:tc>
                  <a:txBody>
                    <a:bodyPr/>
                    <a:lstStyle/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Outbreaks – 6,634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49AB-0993-4AC8-B69C-A88967043CE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950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Hospital Data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00201"/>
            <a:ext cx="11277600" cy="4525963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Denver Health COVID-19 Cases: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lvl="1"/>
            <a:r>
              <a:rPr lang="en-US" b="1" dirty="0">
                <a:solidFill>
                  <a:srgbClr val="FF0000"/>
                </a:solidFill>
              </a:rPr>
              <a:t>35</a:t>
            </a:r>
            <a:r>
              <a:rPr lang="en-US" dirty="0"/>
              <a:t> COVID+ cases</a:t>
            </a:r>
          </a:p>
          <a:p>
            <a:pPr marL="1085850" lvl="2"/>
            <a:r>
              <a:rPr lang="en-US" b="1" u="sng" dirty="0"/>
              <a:t>Current location</a:t>
            </a:r>
            <a:r>
              <a:rPr lang="en-US" dirty="0"/>
              <a:t>: 9A (15); MICU (6); 3B Flex-PCU (1); SICU (2); CCMF (1); PICU (2); M&amp;B (1); L&amp;D (1); ED (5); OR (1)</a:t>
            </a:r>
          </a:p>
          <a:p>
            <a:pPr marL="685800" lvl="1"/>
            <a:r>
              <a:rPr lang="en-US" dirty="0"/>
              <a:t>2 Persons Under Investigation (PUI’s)</a:t>
            </a:r>
          </a:p>
          <a:p>
            <a:pPr marL="685800" lvl="1"/>
            <a:r>
              <a:rPr lang="en-US" dirty="0"/>
              <a:t>3 Discharge yesterday / 3,115 total discharges</a:t>
            </a:r>
          </a:p>
          <a:p>
            <a:pPr marL="685800" lvl="1"/>
            <a:r>
              <a:rPr lang="en-US" dirty="0"/>
              <a:t>6 Admission yesterday / 3,234 total COVID-19 admissions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49AB-0993-4AC8-B69C-A88967043CE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773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49AB-0993-4AC8-B69C-A88967043CE2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034E718-0C25-46B0-8C9D-285B3C2DF7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1988617"/>
              </p:ext>
            </p:extLst>
          </p:nvPr>
        </p:nvGraphicFramePr>
        <p:xfrm>
          <a:off x="119270" y="136525"/>
          <a:ext cx="11847444" cy="658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50613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76C90-D6E9-490E-AE38-1259F8EC6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COVID-19 lab testing updates through 11/10/21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273C287-EA15-47B2-BDD3-8D40FD3432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003826"/>
              </p:ext>
            </p:extLst>
          </p:nvPr>
        </p:nvGraphicFramePr>
        <p:xfrm>
          <a:off x="418289" y="1690687"/>
          <a:ext cx="4523361" cy="24532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4986">
                  <a:extLst>
                    <a:ext uri="{9D8B030D-6E8A-4147-A177-3AD203B41FA5}">
                      <a16:colId xmlns:a16="http://schemas.microsoft.com/office/drawing/2014/main" val="801859499"/>
                    </a:ext>
                  </a:extLst>
                </a:gridCol>
                <a:gridCol w="1128341">
                  <a:extLst>
                    <a:ext uri="{9D8B030D-6E8A-4147-A177-3AD203B41FA5}">
                      <a16:colId xmlns:a16="http://schemas.microsoft.com/office/drawing/2014/main" val="3428503219"/>
                    </a:ext>
                  </a:extLst>
                </a:gridCol>
                <a:gridCol w="1041716">
                  <a:extLst>
                    <a:ext uri="{9D8B030D-6E8A-4147-A177-3AD203B41FA5}">
                      <a16:colId xmlns:a16="http://schemas.microsoft.com/office/drawing/2014/main" val="4046028423"/>
                    </a:ext>
                  </a:extLst>
                </a:gridCol>
                <a:gridCol w="1178318">
                  <a:extLst>
                    <a:ext uri="{9D8B030D-6E8A-4147-A177-3AD203B41FA5}">
                      <a16:colId xmlns:a16="http://schemas.microsoft.com/office/drawing/2014/main" val="1985580890"/>
                    </a:ext>
                  </a:extLst>
                </a:gridCol>
              </a:tblGrid>
              <a:tr h="7359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Date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Total Tests Resulted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Total Positive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Daily Positivity Rate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3743524"/>
                  </a:ext>
                </a:extLst>
              </a:tr>
              <a:tr h="245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11/4/2021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418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12.0%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9688662"/>
                  </a:ext>
                </a:extLst>
              </a:tr>
              <a:tr h="245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11/5/2021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420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12.9%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7629718"/>
                  </a:ext>
                </a:extLst>
              </a:tr>
              <a:tr h="245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11/6/2021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220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14.1%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9708960"/>
                  </a:ext>
                </a:extLst>
              </a:tr>
              <a:tr h="245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11/7/2021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13.5%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5637797"/>
                  </a:ext>
                </a:extLst>
              </a:tr>
              <a:tr h="245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11/8/2021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495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10.3%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406706"/>
                  </a:ext>
                </a:extLst>
              </a:tr>
              <a:tr h="245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11/9/2021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396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14.9%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4528384"/>
                  </a:ext>
                </a:extLst>
              </a:tr>
              <a:tr h="245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11/10/2021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474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12.4%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7276996"/>
                  </a:ext>
                </a:extLst>
              </a:tr>
            </a:tbl>
          </a:graphicData>
        </a:graphic>
      </p:graphicFrame>
      <p:pic>
        <p:nvPicPr>
          <p:cNvPr id="1025" name="Chart 2">
            <a:extLst>
              <a:ext uri="{FF2B5EF4-FFF2-40B4-BE49-F238E27FC236}">
                <a16:creationId xmlns:a16="http://schemas.microsoft.com/office/drawing/2014/main" id="{CE268EE3-4929-44D8-90B3-F9989EA79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146" y="2138158"/>
            <a:ext cx="6440565" cy="3348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9538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46416" y="37672"/>
            <a:ext cx="10972800" cy="800528"/>
          </a:xfrm>
        </p:spPr>
        <p:txBody>
          <a:bodyPr>
            <a:normAutofit/>
          </a:bodyPr>
          <a:lstStyle/>
          <a:p>
            <a:r>
              <a:rPr lang="en-US" dirty="0"/>
              <a:t>COVID-10 Vaccine Doses Administered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49AB-0993-4AC8-B69C-A88967043CE2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116722"/>
              </p:ext>
            </p:extLst>
          </p:nvPr>
        </p:nvGraphicFramePr>
        <p:xfrm>
          <a:off x="3706238" y="5850730"/>
          <a:ext cx="4640093" cy="77867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585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7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7106">
                  <a:extLst>
                    <a:ext uri="{9D8B030D-6E8A-4147-A177-3AD203B41FA5}">
                      <a16:colId xmlns:a16="http://schemas.microsoft.com/office/drawing/2014/main" val="192671522"/>
                    </a:ext>
                  </a:extLst>
                </a:gridCol>
              </a:tblGrid>
              <a:tr h="3893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First Doses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Second Doses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Booster Doses</a:t>
                      </a: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33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136,538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114,564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6671055"/>
              </p:ext>
            </p:extLst>
          </p:nvPr>
        </p:nvGraphicFramePr>
        <p:xfrm>
          <a:off x="646415" y="1031132"/>
          <a:ext cx="11046231" cy="4591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30207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DF80B-9EAB-448F-9544-D394DF1E9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Hospital Incident Command System (HICS)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4E1F80-B809-4B73-BA7D-0AB517250A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015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1275</Words>
  <Application>Microsoft Office PowerPoint</Application>
  <PresentationFormat>Widescreen</PresentationFormat>
  <Paragraphs>201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Courier New</vt:lpstr>
      <vt:lpstr>Franklin Gothic Medium</vt:lpstr>
      <vt:lpstr>Merriweather</vt:lpstr>
      <vt:lpstr>Roboto</vt:lpstr>
      <vt:lpstr>Tahoma</vt:lpstr>
      <vt:lpstr>Office Theme</vt:lpstr>
      <vt:lpstr>Employee Townhall</vt:lpstr>
      <vt:lpstr>Agenda</vt:lpstr>
      <vt:lpstr>Current State</vt:lpstr>
      <vt:lpstr>Global and National Data</vt:lpstr>
      <vt:lpstr>Hospital Data</vt:lpstr>
      <vt:lpstr>PowerPoint Presentation</vt:lpstr>
      <vt:lpstr>COVID-19 lab testing updates through 11/10/21</vt:lpstr>
      <vt:lpstr>COVID-10 Vaccine Doses Administered</vt:lpstr>
      <vt:lpstr>Hospital Incident Command System (HICS)</vt:lpstr>
      <vt:lpstr>Hospital Incident Command System</vt:lpstr>
      <vt:lpstr>Hospital Incident Command System</vt:lpstr>
      <vt:lpstr>Reactivation of Incident Command</vt:lpstr>
      <vt:lpstr>Reactivation of Incident Command</vt:lpstr>
      <vt:lpstr>Executive Orders</vt:lpstr>
      <vt:lpstr>Public Health Orders</vt:lpstr>
      <vt:lpstr>HICS at DHHA</vt:lpstr>
      <vt:lpstr>HICS at DHHA</vt:lpstr>
      <vt:lpstr>Advantages of an Incident Command Team </vt:lpstr>
      <vt:lpstr>Incident Command Team </vt:lpstr>
      <vt:lpstr>Incident Command Team</vt:lpstr>
      <vt:lpstr>Questions</vt:lpstr>
    </vt:vector>
  </TitlesOfParts>
  <Company>Denver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Burn Surge  Functional Exercise</dc:title>
  <dc:creator>Paras, Emma</dc:creator>
  <cp:lastModifiedBy>Bearden, Elizabeth</cp:lastModifiedBy>
  <cp:revision>39</cp:revision>
  <cp:lastPrinted>2021-11-09T00:32:32Z</cp:lastPrinted>
  <dcterms:created xsi:type="dcterms:W3CDTF">2021-05-10T22:43:29Z</dcterms:created>
  <dcterms:modified xsi:type="dcterms:W3CDTF">2021-11-11T18:40:39Z</dcterms:modified>
</cp:coreProperties>
</file>