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webextensions/webextension1.xml" ContentType="application/vnd.ms-office.webextension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41"/>
  </p:notesMasterIdLst>
  <p:sldIdLst>
    <p:sldId id="264" r:id="rId2"/>
    <p:sldId id="310" r:id="rId3"/>
    <p:sldId id="268" r:id="rId4"/>
    <p:sldId id="265" r:id="rId5"/>
    <p:sldId id="269" r:id="rId6"/>
    <p:sldId id="287" r:id="rId7"/>
    <p:sldId id="271" r:id="rId8"/>
    <p:sldId id="272" r:id="rId9"/>
    <p:sldId id="298" r:id="rId10"/>
    <p:sldId id="273" r:id="rId11"/>
    <p:sldId id="299" r:id="rId12"/>
    <p:sldId id="275" r:id="rId13"/>
    <p:sldId id="300" r:id="rId14"/>
    <p:sldId id="276" r:id="rId15"/>
    <p:sldId id="301" r:id="rId16"/>
    <p:sldId id="306" r:id="rId17"/>
    <p:sldId id="277" r:id="rId18"/>
    <p:sldId id="302" r:id="rId19"/>
    <p:sldId id="278" r:id="rId20"/>
    <p:sldId id="303" r:id="rId21"/>
    <p:sldId id="279" r:id="rId22"/>
    <p:sldId id="304" r:id="rId23"/>
    <p:sldId id="280" r:id="rId24"/>
    <p:sldId id="307" r:id="rId25"/>
    <p:sldId id="305" r:id="rId26"/>
    <p:sldId id="281" r:id="rId27"/>
    <p:sldId id="309" r:id="rId28"/>
    <p:sldId id="290" r:id="rId29"/>
    <p:sldId id="313" r:id="rId30"/>
    <p:sldId id="289" r:id="rId31"/>
    <p:sldId id="291" r:id="rId32"/>
    <p:sldId id="283" r:id="rId33"/>
    <p:sldId id="293" r:id="rId34"/>
    <p:sldId id="294" r:id="rId35"/>
    <p:sldId id="295" r:id="rId36"/>
    <p:sldId id="296" r:id="rId37"/>
    <p:sldId id="285" r:id="rId38"/>
    <p:sldId id="315" r:id="rId39"/>
    <p:sldId id="311" r:id="rId40"/>
  </p:sldIdLst>
  <p:sldSz cx="9906000" cy="6858000" type="A4"/>
  <p:notesSz cx="6858000" cy="9144000"/>
  <p:defaultTextStyle>
    <a:defPPr>
      <a:defRPr lang="en-US"/>
    </a:defPPr>
    <a:lvl1pPr algn="l" defTabSz="896938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47675" indent="-363538" algn="l" defTabSz="896938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96938" indent="-727075" algn="l" defTabSz="896938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46200" indent="-1090613" algn="l" defTabSz="896938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95463" indent="-1454150" algn="l" defTabSz="896938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B3FF"/>
    <a:srgbClr val="006BA6"/>
    <a:srgbClr val="FF783B"/>
    <a:srgbClr val="FF9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48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5F205-2155-415F-984B-A0C38615E991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4" csCatId="colorful" phldr="1"/>
      <dgm:spPr/>
    </dgm:pt>
    <dgm:pt modelId="{79E595B2-EB2C-49E5-887B-F9D6EDD2355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Designed to meet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physician needs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and support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practice-based improvement</a:t>
          </a:r>
          <a:r>
            <a:rPr lang="en-US" sz="1600" b="0" baseline="300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b="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0BB22-534D-4CE0-90DC-28A31E1CF51F}" type="parTrans" cxnId="{BCF130E3-0788-43E4-A986-F2609E102102}">
      <dgm:prSet/>
      <dgm:spPr/>
      <dgm:t>
        <a:bodyPr/>
        <a:lstStyle/>
        <a:p>
          <a:endParaRPr lang="en-US"/>
        </a:p>
      </dgm:t>
    </dgm:pt>
    <dgm:pt modelId="{15D65589-E336-4483-A05E-517E88D3DB42}" type="sibTrans" cxnId="{BCF130E3-0788-43E4-A986-F2609E102102}">
      <dgm:prSet/>
      <dgm:spPr/>
      <dgm:t>
        <a:bodyPr/>
        <a:lstStyle/>
        <a:p>
          <a:endParaRPr lang="en-US"/>
        </a:p>
      </dgm:t>
    </dgm:pt>
    <dgm:pt modelId="{94125996-8C89-48A3-8B9F-551FDD2F8C8F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Supports requirements for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MOL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MOC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credentialing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professional membership</a:t>
          </a:r>
          <a:r>
            <a:rPr lang="en-US" sz="1600" baseline="300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4C06F-DB42-4FEF-8DBB-4F8609897780}" type="parTrans" cxnId="{58828C7F-7EEA-4B51-8ADC-62C1A3373E58}">
      <dgm:prSet/>
      <dgm:spPr/>
      <dgm:t>
        <a:bodyPr/>
        <a:lstStyle/>
        <a:p>
          <a:endParaRPr lang="en-US"/>
        </a:p>
      </dgm:t>
    </dgm:pt>
    <dgm:pt modelId="{C8E3DD83-8ECE-4A28-9820-76A67F4F6215}" type="sibTrans" cxnId="{58828C7F-7EEA-4B51-8ADC-62C1A3373E58}">
      <dgm:prSet/>
      <dgm:spPr/>
      <dgm:t>
        <a:bodyPr/>
        <a:lstStyle/>
        <a:p>
          <a:endParaRPr lang="en-US"/>
        </a:p>
      </dgm:t>
    </dgm:pt>
    <dgm:pt modelId="{35621B57-7145-4B2C-800D-2C06FF196614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Provides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protected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unbiased space 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for learning and teaching</a:t>
          </a:r>
          <a:r>
            <a:rPr lang="en-US" sz="16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08531-AA21-426F-8CA4-3D8AFDA0CB1A}" type="parTrans" cxnId="{F60C5A2E-D7D0-4FB8-87F2-D9314D3B3D11}">
      <dgm:prSet/>
      <dgm:spPr/>
      <dgm:t>
        <a:bodyPr/>
        <a:lstStyle/>
        <a:p>
          <a:endParaRPr lang="en-US"/>
        </a:p>
      </dgm:t>
    </dgm:pt>
    <dgm:pt modelId="{64CC4DA1-D21A-4025-B3B7-F6886E26D0E4}" type="sibTrans" cxnId="{F60C5A2E-D7D0-4FB8-87F2-D9314D3B3D11}">
      <dgm:prSet/>
      <dgm:spPr/>
      <dgm:t>
        <a:bodyPr/>
        <a:lstStyle/>
        <a:p>
          <a:endParaRPr lang="en-US"/>
        </a:p>
      </dgm:t>
    </dgm:pt>
    <dgm:pt modelId="{B8731A69-67A5-470E-A96A-BE595AF59245}">
      <dgm:prSet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Demonstrates </a:t>
          </a:r>
          <a:r>
            <a:rPr lang="en-US" sz="1900" b="1">
              <a:latin typeface="Arial" panose="020B0604020202020204" pitchFamily="34" charset="0"/>
              <a:cs typeface="Arial" panose="020B0604020202020204" pitchFamily="34" charset="0"/>
            </a:rPr>
            <a:t>measurable impact</a:t>
          </a:r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 on physician performance and patient outcomes</a:t>
          </a:r>
          <a:r>
            <a:rPr lang="en-US" sz="1600" baseline="3000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190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C1B0A-CCB9-45CB-B54A-9244E1C4FC71}" type="parTrans" cxnId="{E779EF73-47C4-439A-857A-2F8BB8EEADEA}">
      <dgm:prSet/>
      <dgm:spPr/>
      <dgm:t>
        <a:bodyPr/>
        <a:lstStyle/>
        <a:p>
          <a:endParaRPr lang="en-US"/>
        </a:p>
      </dgm:t>
    </dgm:pt>
    <dgm:pt modelId="{96085108-5CEF-46E2-99F3-322C77065BA2}" type="sibTrans" cxnId="{E779EF73-47C4-439A-857A-2F8BB8EEADEA}">
      <dgm:prSet/>
      <dgm:spPr/>
      <dgm:t>
        <a:bodyPr/>
        <a:lstStyle/>
        <a:p>
          <a:endParaRPr lang="en-US"/>
        </a:p>
      </dgm:t>
    </dgm:pt>
    <dgm:pt modelId="{EF937F13-B92F-4B8B-BCA8-78D81426C12D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Applies across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clinical care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administration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r>
            <a:rPr lang="en-US" sz="18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240CE-003C-4BE9-8E58-92A8C65A26F5}" type="parTrans" cxnId="{C54A42F5-C945-4A0A-B2C3-BB79E017BA04}">
      <dgm:prSet/>
      <dgm:spPr/>
      <dgm:t>
        <a:bodyPr/>
        <a:lstStyle/>
        <a:p>
          <a:endParaRPr lang="en-US"/>
        </a:p>
      </dgm:t>
    </dgm:pt>
    <dgm:pt modelId="{8C1F565C-05A3-4DED-A559-6E1D3DE341F4}" type="sibTrans" cxnId="{C54A42F5-C945-4A0A-B2C3-BB79E017BA04}">
      <dgm:prSet/>
      <dgm:spPr/>
      <dgm:t>
        <a:bodyPr/>
        <a:lstStyle/>
        <a:p>
          <a:endParaRPr lang="en-US"/>
        </a:p>
      </dgm:t>
    </dgm:pt>
    <dgm:pt modelId="{B012A774-73BB-4D45-9118-450C240963A5}" type="pres">
      <dgm:prSet presAssocID="{9615F205-2155-415F-984B-A0C38615E991}" presName="Name0" presStyleCnt="0">
        <dgm:presLayoutVars>
          <dgm:chMax val="7"/>
          <dgm:dir/>
          <dgm:resizeHandles val="exact"/>
        </dgm:presLayoutVars>
      </dgm:prSet>
      <dgm:spPr/>
    </dgm:pt>
    <dgm:pt modelId="{C566AB35-2245-4541-80A6-0F2494675604}" type="pres">
      <dgm:prSet presAssocID="{9615F205-2155-415F-984B-A0C38615E991}" presName="ellipse1" presStyleLbl="vennNode1" presStyleIdx="0" presStyleCnt="5" custScaleX="101533" custLinFactNeighborX="-24186" custLinFactNeighborY="3946">
        <dgm:presLayoutVars>
          <dgm:bulletEnabled val="1"/>
        </dgm:presLayoutVars>
      </dgm:prSet>
      <dgm:spPr/>
    </dgm:pt>
    <dgm:pt modelId="{7C86140F-8448-4A2E-A436-C0EFB861678A}" type="pres">
      <dgm:prSet presAssocID="{9615F205-2155-415F-984B-A0C38615E991}" presName="ellipse2" presStyleLbl="vennNode1" presStyleIdx="1" presStyleCnt="5" custScaleX="101533" custLinFactNeighborX="-12489" custLinFactNeighborY="1110">
        <dgm:presLayoutVars>
          <dgm:bulletEnabled val="1"/>
        </dgm:presLayoutVars>
      </dgm:prSet>
      <dgm:spPr/>
    </dgm:pt>
    <dgm:pt modelId="{99EF254A-2A51-475E-A534-4329F85EFF33}" type="pres">
      <dgm:prSet presAssocID="{9615F205-2155-415F-984B-A0C38615E991}" presName="ellipse3" presStyleLbl="vennNode1" presStyleIdx="2" presStyleCnt="5" custScaleX="101533">
        <dgm:presLayoutVars>
          <dgm:bulletEnabled val="1"/>
        </dgm:presLayoutVars>
      </dgm:prSet>
      <dgm:spPr/>
    </dgm:pt>
    <dgm:pt modelId="{876EE089-4746-430E-AEEB-A785071C7091}" type="pres">
      <dgm:prSet presAssocID="{9615F205-2155-415F-984B-A0C38615E991}" presName="ellipse4" presStyleLbl="vennNode1" presStyleIdx="3" presStyleCnt="5" custScaleX="101533" custLinFactNeighborX="9657" custLinFactNeighborY="366">
        <dgm:presLayoutVars>
          <dgm:bulletEnabled val="1"/>
        </dgm:presLayoutVars>
      </dgm:prSet>
      <dgm:spPr/>
    </dgm:pt>
    <dgm:pt modelId="{072401BE-B6FF-4FAF-A6C8-1023C700B031}" type="pres">
      <dgm:prSet presAssocID="{9615F205-2155-415F-984B-A0C38615E991}" presName="ellipse5" presStyleLbl="vennNode1" presStyleIdx="4" presStyleCnt="5" custScaleX="101533" custLinFactNeighborX="23397" custLinFactNeighborY="366">
        <dgm:presLayoutVars>
          <dgm:bulletEnabled val="1"/>
        </dgm:presLayoutVars>
      </dgm:prSet>
      <dgm:spPr/>
    </dgm:pt>
  </dgm:ptLst>
  <dgm:cxnLst>
    <dgm:cxn modelId="{27D7B91D-0B27-4B93-8ED2-ACD5F4643A01}" type="presOf" srcId="{B8731A69-67A5-470E-A96A-BE595AF59245}" destId="{072401BE-B6FF-4FAF-A6C8-1023C700B031}" srcOrd="0" destOrd="0" presId="urn:microsoft.com/office/officeart/2005/8/layout/rings+Icon"/>
    <dgm:cxn modelId="{F60C5A2E-D7D0-4FB8-87F2-D9314D3B3D11}" srcId="{9615F205-2155-415F-984B-A0C38615E991}" destId="{35621B57-7145-4B2C-800D-2C06FF196614}" srcOrd="3" destOrd="0" parTransId="{39908531-AA21-426F-8CA4-3D8AFDA0CB1A}" sibTransId="{64CC4DA1-D21A-4025-B3B7-F6886E26D0E4}"/>
    <dgm:cxn modelId="{1BD86A6A-CC64-43C3-821C-135DBBAC38DC}" type="presOf" srcId="{EF937F13-B92F-4B8B-BCA8-78D81426C12D}" destId="{7C86140F-8448-4A2E-A436-C0EFB861678A}" srcOrd="0" destOrd="0" presId="urn:microsoft.com/office/officeart/2005/8/layout/rings+Icon"/>
    <dgm:cxn modelId="{E779EF73-47C4-439A-857A-2F8BB8EEADEA}" srcId="{9615F205-2155-415F-984B-A0C38615E991}" destId="{B8731A69-67A5-470E-A96A-BE595AF59245}" srcOrd="4" destOrd="0" parTransId="{686C1B0A-CCB9-45CB-B54A-9244E1C4FC71}" sibTransId="{96085108-5CEF-46E2-99F3-322C77065BA2}"/>
    <dgm:cxn modelId="{88B04274-DDD1-4131-9860-600968B10C0D}" type="presOf" srcId="{94125996-8C89-48A3-8B9F-551FDD2F8C8F}" destId="{99EF254A-2A51-475E-A534-4329F85EFF33}" srcOrd="0" destOrd="0" presId="urn:microsoft.com/office/officeart/2005/8/layout/rings+Icon"/>
    <dgm:cxn modelId="{58828C7F-7EEA-4B51-8ADC-62C1A3373E58}" srcId="{9615F205-2155-415F-984B-A0C38615E991}" destId="{94125996-8C89-48A3-8B9F-551FDD2F8C8F}" srcOrd="2" destOrd="0" parTransId="{E894C06F-DB42-4FEF-8DBB-4F8609897780}" sibTransId="{C8E3DD83-8ECE-4A28-9820-76A67F4F6215}"/>
    <dgm:cxn modelId="{3A20BA91-BF6F-4DBB-B33D-7265CB965F8C}" type="presOf" srcId="{79E595B2-EB2C-49E5-887B-F9D6EDD23559}" destId="{C566AB35-2245-4541-80A6-0F2494675604}" srcOrd="0" destOrd="0" presId="urn:microsoft.com/office/officeart/2005/8/layout/rings+Icon"/>
    <dgm:cxn modelId="{9E3617C5-BBF3-401D-BCF3-3D905FAF7175}" type="presOf" srcId="{35621B57-7145-4B2C-800D-2C06FF196614}" destId="{876EE089-4746-430E-AEEB-A785071C7091}" srcOrd="0" destOrd="0" presId="urn:microsoft.com/office/officeart/2005/8/layout/rings+Icon"/>
    <dgm:cxn modelId="{BCF130E3-0788-43E4-A986-F2609E102102}" srcId="{9615F205-2155-415F-984B-A0C38615E991}" destId="{79E595B2-EB2C-49E5-887B-F9D6EDD23559}" srcOrd="0" destOrd="0" parTransId="{D9C0BB22-534D-4CE0-90DC-28A31E1CF51F}" sibTransId="{15D65589-E336-4483-A05E-517E88D3DB42}"/>
    <dgm:cxn modelId="{81E80EEC-FFE9-41A4-9640-A05FE35742F1}" type="presOf" srcId="{9615F205-2155-415F-984B-A0C38615E991}" destId="{B012A774-73BB-4D45-9118-450C240963A5}" srcOrd="0" destOrd="0" presId="urn:microsoft.com/office/officeart/2005/8/layout/rings+Icon"/>
    <dgm:cxn modelId="{C54A42F5-C945-4A0A-B2C3-BB79E017BA04}" srcId="{9615F205-2155-415F-984B-A0C38615E991}" destId="{EF937F13-B92F-4B8B-BCA8-78D81426C12D}" srcOrd="1" destOrd="0" parTransId="{909240CE-003C-4BE9-8E58-92A8C65A26F5}" sibTransId="{8C1F565C-05A3-4DED-A559-6E1D3DE341F4}"/>
    <dgm:cxn modelId="{E4AB2DB3-0E91-408A-8275-7E0BCA5B3D98}" type="presParOf" srcId="{B012A774-73BB-4D45-9118-450C240963A5}" destId="{C566AB35-2245-4541-80A6-0F2494675604}" srcOrd="0" destOrd="0" presId="urn:microsoft.com/office/officeart/2005/8/layout/rings+Icon"/>
    <dgm:cxn modelId="{0AB73312-868E-476D-80C7-4B004FBDA21F}" type="presParOf" srcId="{B012A774-73BB-4D45-9118-450C240963A5}" destId="{7C86140F-8448-4A2E-A436-C0EFB861678A}" srcOrd="1" destOrd="0" presId="urn:microsoft.com/office/officeart/2005/8/layout/rings+Icon"/>
    <dgm:cxn modelId="{432534FA-94C6-47AC-8ED2-907EAB111856}" type="presParOf" srcId="{B012A774-73BB-4D45-9118-450C240963A5}" destId="{99EF254A-2A51-475E-A534-4329F85EFF33}" srcOrd="2" destOrd="0" presId="urn:microsoft.com/office/officeart/2005/8/layout/rings+Icon"/>
    <dgm:cxn modelId="{B27C6D76-9413-4DD6-A977-D6BBAC6A3F0B}" type="presParOf" srcId="{B012A774-73BB-4D45-9118-450C240963A5}" destId="{876EE089-4746-430E-AEEB-A785071C7091}" srcOrd="3" destOrd="0" presId="urn:microsoft.com/office/officeart/2005/8/layout/rings+Icon"/>
    <dgm:cxn modelId="{D2576F0A-BCA1-4575-B86A-4114E681FF29}" type="presParOf" srcId="{B012A774-73BB-4D45-9118-450C240963A5}" destId="{072401BE-B6FF-4FAF-A6C8-1023C700B031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7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7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bg1">
            <a:lumMod val="75000"/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>
        <a:solidFill>
          <a:schemeClr val="bg1">
            <a:lumMod val="75000"/>
            <a:alpha val="7545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>
        <a:solidFill>
          <a:srgbClr val="FF783B">
            <a:alpha val="71818"/>
          </a:srgb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7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7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bg1">
            <a:lumMod val="75000"/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>
        <a:solidFill>
          <a:schemeClr val="bg1">
            <a:lumMod val="75000"/>
            <a:alpha val="7545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>
        <a:solidFill>
          <a:schemeClr val="bg1">
            <a:lumMod val="75000"/>
            <a:alpha val="71818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>
        <a:solidFill>
          <a:srgbClr val="FF783B">
            <a:alpha val="68182"/>
          </a:srgb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8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8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bg1">
            <a:lumMod val="85000"/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>
        <a:solidFill>
          <a:schemeClr val="bg1">
            <a:lumMod val="85000"/>
            <a:alpha val="7545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>
        <a:solidFill>
          <a:schemeClr val="bg1">
            <a:lumMod val="85000"/>
            <a:alpha val="71818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>
        <a:solidFill>
          <a:schemeClr val="bg1">
            <a:lumMod val="85000"/>
            <a:alpha val="68182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>
        <a:solidFill>
          <a:schemeClr val="accent2">
            <a:alpha val="60909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>
        <a:solidFill>
          <a:schemeClr val="bg2">
            <a:alpha val="57273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>
        <a:solidFill>
          <a:srgbClr val="FF783B">
            <a:alpha val="64545"/>
          </a:srgb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8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8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bg1">
            <a:lumMod val="85000"/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>
        <a:solidFill>
          <a:schemeClr val="bg1">
            <a:lumMod val="85000"/>
            <a:alpha val="7545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>
        <a:solidFill>
          <a:schemeClr val="bg1">
            <a:lumMod val="85000"/>
            <a:alpha val="71818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>
        <a:solidFill>
          <a:schemeClr val="bg1">
            <a:lumMod val="85000"/>
            <a:alpha val="68182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>
        <a:solidFill>
          <a:schemeClr val="accent6">
            <a:alpha val="60909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>
        <a:solidFill>
          <a:schemeClr val="bg2">
            <a:alpha val="57273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>
        <a:solidFill>
          <a:schemeClr val="bg1">
            <a:lumMod val="85000"/>
            <a:alpha val="6454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CD927A-46E1-4CF7-8D40-A9898E9ADD99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</dgm:pt>
    <dgm:pt modelId="{E49F768F-179F-4306-987A-42580382DC12}">
      <dgm:prSet custT="1"/>
      <dgm:spPr/>
      <dgm:t>
        <a:bodyPr/>
        <a:lstStyle/>
        <a:p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Next Step: </a:t>
          </a:r>
          <a:b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dirty="0">
              <a:latin typeface="Arial" panose="020B0604020202020204" pitchFamily="34" charset="0"/>
              <a:cs typeface="Arial" panose="020B0604020202020204" pitchFamily="34" charset="0"/>
            </a:rPr>
            <a:t>Follow detailed question writing guidelines on next slide</a:t>
          </a:r>
          <a:endParaRPr lang="en-US" altLang="en-US" sz="16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C8120-45EB-4ED3-802E-E79EDA270623}" type="sibTrans" cxnId="{5E3B319C-60D5-4CD4-8D66-EA83637934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90BA5-6479-4476-83FB-1893D9F36746}" type="parTrans" cxnId="{5E3B319C-60D5-4CD4-8D66-EA83637934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12192-5CBF-4EE7-8FC5-63C8AFE96E5F}">
      <dgm:prSet custT="1"/>
      <dgm:spPr/>
      <dgm:t>
        <a:bodyPr/>
        <a:lstStyle/>
        <a:p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Best Practices: </a:t>
          </a:r>
          <a:b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dirty="0">
              <a:latin typeface="Arial" panose="020B0604020202020204" pitchFamily="34" charset="0"/>
              <a:cs typeface="Arial" panose="020B0604020202020204" pitchFamily="34" charset="0"/>
            </a:rPr>
            <a:t>Use mini case studies whenever possible to measure application of the content</a:t>
          </a:r>
        </a:p>
      </dgm:t>
    </dgm:pt>
    <dgm:pt modelId="{0317F96C-27DD-4F41-9F13-C7B911F36D84}" type="sibTrans" cxnId="{6A595DD6-6C26-427E-ACF0-6038260A8E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F0310-4DA8-464D-BE12-EADF45372D53}" type="parTrans" cxnId="{6A595DD6-6C26-427E-ACF0-6038260A8E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F68D7-10C8-48D6-BF38-67BE7FCD389E}">
      <dgm:prSet custT="1"/>
      <dgm:spPr/>
      <dgm:t>
        <a:bodyPr/>
        <a:lstStyle/>
        <a:p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Submission: </a:t>
          </a:r>
          <a:b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dirty="0">
              <a:latin typeface="Arial" panose="020B0604020202020204" pitchFamily="34" charset="0"/>
              <a:cs typeface="Arial" panose="020B0604020202020204" pitchFamily="34" charset="0"/>
            </a:rPr>
            <a:t>Send to CE office with correct answer highlighted and a brief explanation</a:t>
          </a:r>
        </a:p>
      </dgm:t>
    </dgm:pt>
    <dgm:pt modelId="{6BCBAD1B-E64A-4EBC-8F74-6127CAF64392}" type="sibTrans" cxnId="{4F34D361-83C0-4C0F-8AE5-6E8B36CC13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9D81C-B083-41A0-9CD3-2DBFCFCCB647}" type="parTrans" cxnId="{4F34D361-83C0-4C0F-8AE5-6E8B36CC13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D61C1-683C-4831-87E2-5F52041AC9EB}">
      <dgm:prSet custT="1"/>
      <dgm:spPr/>
      <dgm:t>
        <a:bodyPr/>
        <a:lstStyle/>
        <a:p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Format: </a:t>
          </a:r>
          <a:b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dirty="0">
              <a:latin typeface="Arial" panose="020B0604020202020204" pitchFamily="34" charset="0"/>
              <a:cs typeface="Arial" panose="020B0604020202020204" pitchFamily="34" charset="0"/>
            </a:rPr>
            <a:t>Multiple choice with 4–5 answer options</a:t>
          </a:r>
        </a:p>
      </dgm:t>
    </dgm:pt>
    <dgm:pt modelId="{F1A0DC09-CCB8-4C11-8676-CA67FBEF208E}" type="sibTrans" cxnId="{914F1625-D391-4128-A55B-5E7854816B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41882-9F15-43CC-9413-3A96E17A8A57}" type="parTrans" cxnId="{914F1625-D391-4128-A55B-5E7854816B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21A9C-46FC-4949-A8E8-7B25BE46ECC5}">
      <dgm:prSet custT="1"/>
      <dgm:spPr/>
      <dgm:t>
        <a:bodyPr/>
        <a:lstStyle/>
        <a:p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Number of Questions: </a:t>
          </a:r>
          <a:b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dirty="0">
              <a:latin typeface="Arial" panose="020B0604020202020204" pitchFamily="34" charset="0"/>
              <a:cs typeface="Arial" panose="020B0604020202020204" pitchFamily="34" charset="0"/>
            </a:rPr>
            <a:t>2–3 for a 1-hour session within a larger conference</a:t>
          </a:r>
        </a:p>
      </dgm:t>
    </dgm:pt>
    <dgm:pt modelId="{3DC49C1D-9F65-4701-A03B-75B5316C3FFD}" type="sibTrans" cxnId="{47E6CF8D-040F-4746-ADB4-D747EAAF17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4E28-EBC1-4725-B816-7D463AEFBFD6}" type="parTrans" cxnId="{47E6CF8D-040F-4746-ADB4-D747EAAF17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43F91-E25E-43F7-934C-2E8D1ECC4387}">
      <dgm:prSet phldrT="[Text]" custT="1"/>
      <dgm:spPr/>
      <dgm:t>
        <a:bodyPr/>
        <a:lstStyle/>
        <a:p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Number of Questions: </a:t>
          </a:r>
          <a:b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dirty="0">
              <a:latin typeface="Arial" panose="020B0604020202020204" pitchFamily="34" charset="0"/>
              <a:cs typeface="Arial" panose="020B0604020202020204" pitchFamily="34" charset="0"/>
            </a:rPr>
            <a:t>4-5 questions for a single one-hour activity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55016-9FB4-46D2-BEC6-EA790773CD92}" type="sibTrans" cxnId="{BB97DEF8-2C38-49BD-A500-07547ADDFF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AFCCF-44EF-4F88-8189-02210A5662F9}" type="parTrans" cxnId="{BB97DEF8-2C38-49BD-A500-07547ADDFF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1CEBC-1110-41CB-9575-0A77FFFFAE1C}" type="pres">
      <dgm:prSet presAssocID="{FFCD927A-46E1-4CF7-8D40-A9898E9ADD99}" presName="diagram" presStyleCnt="0">
        <dgm:presLayoutVars>
          <dgm:dir/>
          <dgm:resizeHandles val="exact"/>
        </dgm:presLayoutVars>
      </dgm:prSet>
      <dgm:spPr/>
    </dgm:pt>
    <dgm:pt modelId="{67D073CF-2918-4927-87BF-160D733AD86B}" type="pres">
      <dgm:prSet presAssocID="{FBC43F91-E25E-43F7-934C-2E8D1ECC4387}" presName="node" presStyleLbl="node1" presStyleIdx="0" presStyleCnt="6">
        <dgm:presLayoutVars>
          <dgm:bulletEnabled val="1"/>
        </dgm:presLayoutVars>
      </dgm:prSet>
      <dgm:spPr/>
    </dgm:pt>
    <dgm:pt modelId="{777E701A-017C-4753-B5A2-5572C1DDC24B}" type="pres">
      <dgm:prSet presAssocID="{F5355016-9FB4-46D2-BEC6-EA790773CD92}" presName="sibTrans" presStyleCnt="0"/>
      <dgm:spPr/>
    </dgm:pt>
    <dgm:pt modelId="{08A471BA-12FE-41E3-80DD-817B46B7B752}" type="pres">
      <dgm:prSet presAssocID="{D3E21A9C-46FC-4949-A8E8-7B25BE46ECC5}" presName="node" presStyleLbl="node1" presStyleIdx="1" presStyleCnt="6">
        <dgm:presLayoutVars>
          <dgm:bulletEnabled val="1"/>
        </dgm:presLayoutVars>
      </dgm:prSet>
      <dgm:spPr/>
    </dgm:pt>
    <dgm:pt modelId="{719C0635-C754-46F2-A834-ED6E06156EB0}" type="pres">
      <dgm:prSet presAssocID="{3DC49C1D-9F65-4701-A03B-75B5316C3FFD}" presName="sibTrans" presStyleCnt="0"/>
      <dgm:spPr/>
    </dgm:pt>
    <dgm:pt modelId="{315E1462-14C2-4D75-926E-5CA64A93D1D5}" type="pres">
      <dgm:prSet presAssocID="{0B3D61C1-683C-4831-87E2-5F52041AC9EB}" presName="node" presStyleLbl="node1" presStyleIdx="2" presStyleCnt="6">
        <dgm:presLayoutVars>
          <dgm:bulletEnabled val="1"/>
        </dgm:presLayoutVars>
      </dgm:prSet>
      <dgm:spPr/>
    </dgm:pt>
    <dgm:pt modelId="{1BB86484-FD77-479A-9312-0306902CB76D}" type="pres">
      <dgm:prSet presAssocID="{F1A0DC09-CCB8-4C11-8676-CA67FBEF208E}" presName="sibTrans" presStyleCnt="0"/>
      <dgm:spPr/>
    </dgm:pt>
    <dgm:pt modelId="{97A8DF23-4750-436B-93F8-DD913CF3740C}" type="pres">
      <dgm:prSet presAssocID="{244F68D7-10C8-48D6-BF38-67BE7FCD389E}" presName="node" presStyleLbl="node1" presStyleIdx="3" presStyleCnt="6">
        <dgm:presLayoutVars>
          <dgm:bulletEnabled val="1"/>
        </dgm:presLayoutVars>
      </dgm:prSet>
      <dgm:spPr/>
    </dgm:pt>
    <dgm:pt modelId="{8031A4AC-371A-4B0B-B6C2-CE966816BA12}" type="pres">
      <dgm:prSet presAssocID="{6BCBAD1B-E64A-4EBC-8F74-6127CAF64392}" presName="sibTrans" presStyleCnt="0"/>
      <dgm:spPr/>
    </dgm:pt>
    <dgm:pt modelId="{72EAA109-4455-42DC-BCE1-182E13A24B09}" type="pres">
      <dgm:prSet presAssocID="{EC012192-5CBF-4EE7-8FC5-63C8AFE96E5F}" presName="node" presStyleLbl="node1" presStyleIdx="4" presStyleCnt="6">
        <dgm:presLayoutVars>
          <dgm:bulletEnabled val="1"/>
        </dgm:presLayoutVars>
      </dgm:prSet>
      <dgm:spPr/>
    </dgm:pt>
    <dgm:pt modelId="{BC2D816E-FACD-40BA-8B64-0ECEBD1728FA}" type="pres">
      <dgm:prSet presAssocID="{0317F96C-27DD-4F41-9F13-C7B911F36D84}" presName="sibTrans" presStyleCnt="0"/>
      <dgm:spPr/>
    </dgm:pt>
    <dgm:pt modelId="{0CE83E26-A858-4E0F-A887-13CDB72CA818}" type="pres">
      <dgm:prSet presAssocID="{E49F768F-179F-4306-987A-42580382DC12}" presName="node" presStyleLbl="node1" presStyleIdx="5" presStyleCnt="6">
        <dgm:presLayoutVars>
          <dgm:bulletEnabled val="1"/>
        </dgm:presLayoutVars>
      </dgm:prSet>
      <dgm:spPr/>
    </dgm:pt>
  </dgm:ptLst>
  <dgm:cxnLst>
    <dgm:cxn modelId="{914F1625-D391-4128-A55B-5E7854816BA6}" srcId="{FFCD927A-46E1-4CF7-8D40-A9898E9ADD99}" destId="{0B3D61C1-683C-4831-87E2-5F52041AC9EB}" srcOrd="2" destOrd="0" parTransId="{19541882-9F15-43CC-9413-3A96E17A8A57}" sibTransId="{F1A0DC09-CCB8-4C11-8676-CA67FBEF208E}"/>
    <dgm:cxn modelId="{4F34D361-83C0-4C0F-8AE5-6E8B36CC133B}" srcId="{FFCD927A-46E1-4CF7-8D40-A9898E9ADD99}" destId="{244F68D7-10C8-48D6-BF38-67BE7FCD389E}" srcOrd="3" destOrd="0" parTransId="{4E89D81C-B083-41A0-9CD3-2DBFCFCCB647}" sibTransId="{6BCBAD1B-E64A-4EBC-8F74-6127CAF64392}"/>
    <dgm:cxn modelId="{D2D6ED41-BBFF-41DD-8C45-A64B038CE28E}" type="presOf" srcId="{0B3D61C1-683C-4831-87E2-5F52041AC9EB}" destId="{315E1462-14C2-4D75-926E-5CA64A93D1D5}" srcOrd="0" destOrd="0" presId="urn:microsoft.com/office/officeart/2005/8/layout/default"/>
    <dgm:cxn modelId="{4393F846-08DE-4CF4-A7D5-9FE24653FE8D}" type="presOf" srcId="{E49F768F-179F-4306-987A-42580382DC12}" destId="{0CE83E26-A858-4E0F-A887-13CDB72CA818}" srcOrd="0" destOrd="0" presId="urn:microsoft.com/office/officeart/2005/8/layout/default"/>
    <dgm:cxn modelId="{47E6CF8D-040F-4746-ADB4-D747EAAF1724}" srcId="{FFCD927A-46E1-4CF7-8D40-A9898E9ADD99}" destId="{D3E21A9C-46FC-4949-A8E8-7B25BE46ECC5}" srcOrd="1" destOrd="0" parTransId="{C8674E28-EBC1-4725-B816-7D463AEFBFD6}" sibTransId="{3DC49C1D-9F65-4701-A03B-75B5316C3FFD}"/>
    <dgm:cxn modelId="{C5AC2D95-598A-4BD7-93FB-DD5B4972281B}" type="presOf" srcId="{244F68D7-10C8-48D6-BF38-67BE7FCD389E}" destId="{97A8DF23-4750-436B-93F8-DD913CF3740C}" srcOrd="0" destOrd="0" presId="urn:microsoft.com/office/officeart/2005/8/layout/default"/>
    <dgm:cxn modelId="{C761E797-7C70-47FE-A1C6-6756AFA6F812}" type="presOf" srcId="{FFCD927A-46E1-4CF7-8D40-A9898E9ADD99}" destId="{6701CEBC-1110-41CB-9575-0A77FFFFAE1C}" srcOrd="0" destOrd="0" presId="urn:microsoft.com/office/officeart/2005/8/layout/default"/>
    <dgm:cxn modelId="{5E3B319C-60D5-4CD4-8D66-EA83637934AD}" srcId="{FFCD927A-46E1-4CF7-8D40-A9898E9ADD99}" destId="{E49F768F-179F-4306-987A-42580382DC12}" srcOrd="5" destOrd="0" parTransId="{25090BA5-6479-4476-83FB-1893D9F36746}" sibTransId="{28EC8120-45EB-4ED3-802E-E79EDA270623}"/>
    <dgm:cxn modelId="{32AA67A3-4E0A-4A6E-8772-D1D8A4EA0ED8}" type="presOf" srcId="{FBC43F91-E25E-43F7-934C-2E8D1ECC4387}" destId="{67D073CF-2918-4927-87BF-160D733AD86B}" srcOrd="0" destOrd="0" presId="urn:microsoft.com/office/officeart/2005/8/layout/default"/>
    <dgm:cxn modelId="{F1B698B3-C775-4993-AFF0-CE4EA93ADC2F}" type="presOf" srcId="{D3E21A9C-46FC-4949-A8E8-7B25BE46ECC5}" destId="{08A471BA-12FE-41E3-80DD-817B46B7B752}" srcOrd="0" destOrd="0" presId="urn:microsoft.com/office/officeart/2005/8/layout/default"/>
    <dgm:cxn modelId="{6A595DD6-6C26-427E-ACF0-6038260A8E60}" srcId="{FFCD927A-46E1-4CF7-8D40-A9898E9ADD99}" destId="{EC012192-5CBF-4EE7-8FC5-63C8AFE96E5F}" srcOrd="4" destOrd="0" parTransId="{C40F0310-4DA8-464D-BE12-EADF45372D53}" sibTransId="{0317F96C-27DD-4F41-9F13-C7B911F36D84}"/>
    <dgm:cxn modelId="{D53AF4D7-4CE6-48EE-834E-70D953B5BAF2}" type="presOf" srcId="{EC012192-5CBF-4EE7-8FC5-63C8AFE96E5F}" destId="{72EAA109-4455-42DC-BCE1-182E13A24B09}" srcOrd="0" destOrd="0" presId="urn:microsoft.com/office/officeart/2005/8/layout/default"/>
    <dgm:cxn modelId="{BB97DEF8-2C38-49BD-A500-07547ADDFFAF}" srcId="{FFCD927A-46E1-4CF7-8D40-A9898E9ADD99}" destId="{FBC43F91-E25E-43F7-934C-2E8D1ECC4387}" srcOrd="0" destOrd="0" parTransId="{08BAFCCF-44EF-4F88-8189-02210A5662F9}" sibTransId="{F5355016-9FB4-46D2-BEC6-EA790773CD92}"/>
    <dgm:cxn modelId="{D022BF01-6213-4398-B227-2EEC92FB8731}" type="presParOf" srcId="{6701CEBC-1110-41CB-9575-0A77FFFFAE1C}" destId="{67D073CF-2918-4927-87BF-160D733AD86B}" srcOrd="0" destOrd="0" presId="urn:microsoft.com/office/officeart/2005/8/layout/default"/>
    <dgm:cxn modelId="{4AECC246-5B19-4E9E-9CB4-94C91329D5AB}" type="presParOf" srcId="{6701CEBC-1110-41CB-9575-0A77FFFFAE1C}" destId="{777E701A-017C-4753-B5A2-5572C1DDC24B}" srcOrd="1" destOrd="0" presId="urn:microsoft.com/office/officeart/2005/8/layout/default"/>
    <dgm:cxn modelId="{59994F67-44A0-4D3C-B162-857B9930BAF4}" type="presParOf" srcId="{6701CEBC-1110-41CB-9575-0A77FFFFAE1C}" destId="{08A471BA-12FE-41E3-80DD-817B46B7B752}" srcOrd="2" destOrd="0" presId="urn:microsoft.com/office/officeart/2005/8/layout/default"/>
    <dgm:cxn modelId="{CBE4C8BC-F15E-497A-8FB7-6AE59C7DAB81}" type="presParOf" srcId="{6701CEBC-1110-41CB-9575-0A77FFFFAE1C}" destId="{719C0635-C754-46F2-A834-ED6E06156EB0}" srcOrd="3" destOrd="0" presId="urn:microsoft.com/office/officeart/2005/8/layout/default"/>
    <dgm:cxn modelId="{F9E27D2E-A28E-4037-9A7B-2C354039DA71}" type="presParOf" srcId="{6701CEBC-1110-41CB-9575-0A77FFFFAE1C}" destId="{315E1462-14C2-4D75-926E-5CA64A93D1D5}" srcOrd="4" destOrd="0" presId="urn:microsoft.com/office/officeart/2005/8/layout/default"/>
    <dgm:cxn modelId="{E81D3BB3-BF35-4DB8-A3A7-5352A93215B6}" type="presParOf" srcId="{6701CEBC-1110-41CB-9575-0A77FFFFAE1C}" destId="{1BB86484-FD77-479A-9312-0306902CB76D}" srcOrd="5" destOrd="0" presId="urn:microsoft.com/office/officeart/2005/8/layout/default"/>
    <dgm:cxn modelId="{D4559F57-D3CB-475A-B6DC-B21E18C0CCF0}" type="presParOf" srcId="{6701CEBC-1110-41CB-9575-0A77FFFFAE1C}" destId="{97A8DF23-4750-436B-93F8-DD913CF3740C}" srcOrd="6" destOrd="0" presId="urn:microsoft.com/office/officeart/2005/8/layout/default"/>
    <dgm:cxn modelId="{A6024D41-A2B0-4C35-95CB-EA82E4400560}" type="presParOf" srcId="{6701CEBC-1110-41CB-9575-0A77FFFFAE1C}" destId="{8031A4AC-371A-4B0B-B6C2-CE966816BA12}" srcOrd="7" destOrd="0" presId="urn:microsoft.com/office/officeart/2005/8/layout/default"/>
    <dgm:cxn modelId="{10240D0F-539B-4CFE-94F4-D36B9BAAD86C}" type="presParOf" srcId="{6701CEBC-1110-41CB-9575-0A77FFFFAE1C}" destId="{72EAA109-4455-42DC-BCE1-182E13A24B09}" srcOrd="8" destOrd="0" presId="urn:microsoft.com/office/officeart/2005/8/layout/default"/>
    <dgm:cxn modelId="{1DD5B4D0-C5B1-474D-9822-A780FB77DE1B}" type="presParOf" srcId="{6701CEBC-1110-41CB-9575-0A77FFFFAE1C}" destId="{BC2D816E-FACD-40BA-8B64-0ECEBD1728FA}" srcOrd="9" destOrd="0" presId="urn:microsoft.com/office/officeart/2005/8/layout/default"/>
    <dgm:cxn modelId="{9F60CD0D-AD58-4550-8D2D-68B1962BDEBD}" type="presParOf" srcId="{6701CEBC-1110-41CB-9575-0A77FFFFAE1C}" destId="{0CE83E26-A858-4E0F-A887-13CDB72CA8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8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8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bg1">
            <a:lumMod val="85000"/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>
        <a:solidFill>
          <a:schemeClr val="bg1">
            <a:lumMod val="85000"/>
            <a:alpha val="7545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>
        <a:solidFill>
          <a:schemeClr val="bg1">
            <a:lumMod val="85000"/>
            <a:alpha val="71818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>
        <a:solidFill>
          <a:schemeClr val="bg1">
            <a:lumMod val="85000"/>
            <a:alpha val="68182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>
        <a:solidFill>
          <a:schemeClr val="bg1">
            <a:lumMod val="75000"/>
            <a:alpha val="60909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>
        <a:solidFill>
          <a:schemeClr val="accent6">
            <a:alpha val="57273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>
        <a:solidFill>
          <a:schemeClr val="bg1">
            <a:lumMod val="85000"/>
            <a:alpha val="6454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8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8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bg1">
            <a:lumMod val="85000"/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>
        <a:solidFill>
          <a:schemeClr val="bg1">
            <a:lumMod val="85000"/>
            <a:alpha val="7545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>
        <a:solidFill>
          <a:schemeClr val="bg1">
            <a:lumMod val="85000"/>
            <a:alpha val="71818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>
        <a:solidFill>
          <a:schemeClr val="bg1">
            <a:lumMod val="85000"/>
            <a:alpha val="68182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>
        <a:solidFill>
          <a:schemeClr val="bg1">
            <a:lumMod val="75000"/>
            <a:alpha val="60909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>
        <a:solidFill>
          <a:schemeClr val="bg1">
            <a:lumMod val="75000"/>
            <a:alpha val="57273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>
        <a:solidFill>
          <a:schemeClr val="accent6">
            <a:alpha val="53636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>
        <a:solidFill>
          <a:schemeClr val="bg1">
            <a:lumMod val="85000"/>
            <a:alpha val="64545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4FCAF-A4FB-4275-ABE5-5CB6E333F017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9F9CD7-B0DA-4F9D-87D9-245BFC5ADCDC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Identify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Practice Gaps and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Educational Needs</a:t>
          </a:r>
        </a:p>
      </dgm:t>
    </dgm:pt>
    <dgm:pt modelId="{6D6114DD-8684-41BD-9922-36FABA14EAEC}" type="parTrans" cxnId="{36250F25-13CF-4456-B61D-1FCC98F2755A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E8657-A0CA-475A-9BF4-701FF308D88A}" type="sibTrans" cxnId="{36250F25-13CF-4456-B61D-1FCC98F2755A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64FC5-60D9-472E-97A3-64D4621F85F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Define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Target Audience</a:t>
          </a:r>
        </a:p>
      </dgm:t>
    </dgm:pt>
    <dgm:pt modelId="{8A13C4DD-5E0C-4565-B998-33FD99EDE2E9}" type="parTrans" cxnId="{3005A026-F248-4F29-8DC1-1CADD414F764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884FF-B10E-4089-883A-932237934ED9}" type="sibTrans" cxnId="{3005A026-F248-4F29-8DC1-1CADD414F764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3404B-D2C5-42F4-AF2D-830E34A188A7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Develop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Learning Objectives</a:t>
          </a:r>
        </a:p>
      </dgm:t>
    </dgm:pt>
    <dgm:pt modelId="{AA41A192-27BA-43F9-8EB6-AD8E897962E4}" type="parTrans" cxnId="{4679C5DB-B024-4661-AB28-2D17FEFE92C9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13198-3268-48AA-973D-DC59AEBA047B}" type="sibTrans" cxnId="{4679C5DB-B024-4661-AB28-2D17FEFE92C9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DCA2D-E92F-4C86-ADA9-AB0B75CC877C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Create Content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Aligned with Needs, Audience, &amp; Objectives</a:t>
          </a:r>
        </a:p>
      </dgm:t>
    </dgm:pt>
    <dgm:pt modelId="{6CDE94C1-DFD3-40AB-BD85-F421F68CBED0}" type="parTrans" cxnId="{B45E2FC1-7191-42D0-B32B-439B90E09DCD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77588-BC71-42D9-9EA3-A7244C79B77F}" type="sibTrans" cxnId="{B45E2FC1-7191-42D0-B32B-439B90E09DCD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81E7C-077A-4198-8B97-2190C04C387A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Assess Activity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Impact on Learning</a:t>
          </a:r>
        </a:p>
      </dgm:t>
    </dgm:pt>
    <dgm:pt modelId="{B47DD0DF-C4E7-4B73-82DE-9BC935DC42CE}" type="parTrans" cxnId="{78229055-7D44-4561-8B8D-499C7FF700D6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57CFE-BC98-46DB-A37A-CBE4E1B49A4D}" type="sibTrans" cxnId="{78229055-7D44-4561-8B8D-499C7FF700D6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8AF4D-7C77-4816-AFF9-599C46331A7A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Classify Gaps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: Competence, Performance, or Knowledge</a:t>
          </a:r>
        </a:p>
      </dgm:t>
    </dgm:pt>
    <dgm:pt modelId="{98D494F3-100C-4BD5-BBF2-D2F43619578A}" type="parTrans" cxnId="{D3704992-C3CC-4F9A-B791-4FC109DF122D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ED62F-198C-4239-99BA-3C43C3E6C61E}" type="sibTrans" cxnId="{D3704992-C3CC-4F9A-B791-4FC109DF122D}">
      <dgm:prSet/>
      <dgm:spPr/>
      <dgm:t>
        <a:bodyPr/>
        <a:lstStyle/>
        <a:p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B1940-C7ED-4679-8DA6-95A5DC175A0B}" type="pres">
      <dgm:prSet presAssocID="{4C44FCAF-A4FB-4275-ABE5-5CB6E333F017}" presName="cycle" presStyleCnt="0">
        <dgm:presLayoutVars>
          <dgm:dir/>
          <dgm:resizeHandles val="exact"/>
        </dgm:presLayoutVars>
      </dgm:prSet>
      <dgm:spPr/>
    </dgm:pt>
    <dgm:pt modelId="{BA0F5DA1-E047-40EE-8F97-149E489279E3}" type="pres">
      <dgm:prSet presAssocID="{F39F9CD7-B0DA-4F9D-87D9-245BFC5ADCDC}" presName="dummy" presStyleCnt="0"/>
      <dgm:spPr/>
    </dgm:pt>
    <dgm:pt modelId="{3DEF0C54-92C4-4587-92DF-FD381CE7FA42}" type="pres">
      <dgm:prSet presAssocID="{F39F9CD7-B0DA-4F9D-87D9-245BFC5ADCDC}" presName="node" presStyleLbl="revTx" presStyleIdx="0" presStyleCnt="6" custScaleX="132883">
        <dgm:presLayoutVars>
          <dgm:bulletEnabled val="1"/>
        </dgm:presLayoutVars>
      </dgm:prSet>
      <dgm:spPr/>
    </dgm:pt>
    <dgm:pt modelId="{3C769C65-11BA-4565-920C-85E01F720A48}" type="pres">
      <dgm:prSet presAssocID="{FA9E8657-A0CA-475A-9BF4-701FF308D88A}" presName="sibTrans" presStyleLbl="node1" presStyleIdx="0" presStyleCnt="6"/>
      <dgm:spPr/>
    </dgm:pt>
    <dgm:pt modelId="{56EA6F9D-C95B-459D-B8AA-45B8BFD4E2AD}" type="pres">
      <dgm:prSet presAssocID="{5318AF4D-7C77-4816-AFF9-599C46331A7A}" presName="dummy" presStyleCnt="0"/>
      <dgm:spPr/>
    </dgm:pt>
    <dgm:pt modelId="{430D82CF-EF84-4B53-AF87-44EEDFFC23A5}" type="pres">
      <dgm:prSet presAssocID="{5318AF4D-7C77-4816-AFF9-599C46331A7A}" presName="node" presStyleLbl="revTx" presStyleIdx="1" presStyleCnt="6" custScaleX="188696">
        <dgm:presLayoutVars>
          <dgm:bulletEnabled val="1"/>
        </dgm:presLayoutVars>
      </dgm:prSet>
      <dgm:spPr/>
    </dgm:pt>
    <dgm:pt modelId="{91FCE50B-FAB9-4AE1-B1C5-51C16BEC3965}" type="pres">
      <dgm:prSet presAssocID="{3C3ED62F-198C-4239-99BA-3C43C3E6C61E}" presName="sibTrans" presStyleLbl="node1" presStyleIdx="1" presStyleCnt="6" custLinFactNeighborX="-1349" custLinFactNeighborY="3253"/>
      <dgm:spPr/>
    </dgm:pt>
    <dgm:pt modelId="{B0AA5584-AF98-4BE8-822F-8F55F096028F}" type="pres">
      <dgm:prSet presAssocID="{04764FC5-60D9-472E-97A3-64D4621F85F6}" presName="dummy" presStyleCnt="0"/>
      <dgm:spPr/>
    </dgm:pt>
    <dgm:pt modelId="{69185D96-910A-429D-BB60-C60B176477AB}" type="pres">
      <dgm:prSet presAssocID="{04764FC5-60D9-472E-97A3-64D4621F85F6}" presName="node" presStyleLbl="revTx" presStyleIdx="2" presStyleCnt="6" custScaleX="132883">
        <dgm:presLayoutVars>
          <dgm:bulletEnabled val="1"/>
        </dgm:presLayoutVars>
      </dgm:prSet>
      <dgm:spPr/>
    </dgm:pt>
    <dgm:pt modelId="{0CC5F340-43BA-452C-BD70-D237F2F9F60C}" type="pres">
      <dgm:prSet presAssocID="{394884FF-B10E-4089-883A-932237934ED9}" presName="sibTrans" presStyleLbl="node1" presStyleIdx="2" presStyleCnt="6"/>
      <dgm:spPr/>
    </dgm:pt>
    <dgm:pt modelId="{09619210-C16E-419B-A402-B44550746799}" type="pres">
      <dgm:prSet presAssocID="{4BA3404B-D2C5-42F4-AF2D-830E34A188A7}" presName="dummy" presStyleCnt="0"/>
      <dgm:spPr/>
    </dgm:pt>
    <dgm:pt modelId="{F0134085-4198-400A-8D72-75C452E6DEBF}" type="pres">
      <dgm:prSet presAssocID="{4BA3404B-D2C5-42F4-AF2D-830E34A188A7}" presName="node" presStyleLbl="revTx" presStyleIdx="3" presStyleCnt="6" custScaleX="132883">
        <dgm:presLayoutVars>
          <dgm:bulletEnabled val="1"/>
        </dgm:presLayoutVars>
      </dgm:prSet>
      <dgm:spPr/>
    </dgm:pt>
    <dgm:pt modelId="{DAA0447E-C8B2-4657-81D5-9BD74B7BB169}" type="pres">
      <dgm:prSet presAssocID="{EE913198-3268-48AA-973D-DC59AEBA047B}" presName="sibTrans" presStyleLbl="node1" presStyleIdx="3" presStyleCnt="6"/>
      <dgm:spPr/>
    </dgm:pt>
    <dgm:pt modelId="{63CDE5D9-223E-41F1-AF0D-F5EDA00F67F4}" type="pres">
      <dgm:prSet presAssocID="{6ADDCA2D-E92F-4C86-ADA9-AB0B75CC877C}" presName="dummy" presStyleCnt="0"/>
      <dgm:spPr/>
    </dgm:pt>
    <dgm:pt modelId="{B3AF6C4F-4DD1-4FD3-93DF-C9FA06775996}" type="pres">
      <dgm:prSet presAssocID="{6ADDCA2D-E92F-4C86-ADA9-AB0B75CC877C}" presName="node" presStyleLbl="revTx" presStyleIdx="4" presStyleCnt="6" custScaleX="187969">
        <dgm:presLayoutVars>
          <dgm:bulletEnabled val="1"/>
        </dgm:presLayoutVars>
      </dgm:prSet>
      <dgm:spPr/>
    </dgm:pt>
    <dgm:pt modelId="{3DF65AFB-9C4D-485D-8DEF-14DA8C65C2CA}" type="pres">
      <dgm:prSet presAssocID="{71C77588-BC71-42D9-9EA3-A7244C79B77F}" presName="sibTrans" presStyleLbl="node1" presStyleIdx="4" presStyleCnt="6"/>
      <dgm:spPr/>
    </dgm:pt>
    <dgm:pt modelId="{8AF0E002-381C-4EA4-83BE-C7060911A931}" type="pres">
      <dgm:prSet presAssocID="{51181E7C-077A-4198-8B97-2190C04C387A}" presName="dummy" presStyleCnt="0"/>
      <dgm:spPr/>
    </dgm:pt>
    <dgm:pt modelId="{82414FD2-5299-432E-9857-C0102877AF36}" type="pres">
      <dgm:prSet presAssocID="{51181E7C-077A-4198-8B97-2190C04C387A}" presName="node" presStyleLbl="revTx" presStyleIdx="5" presStyleCnt="6" custScaleX="132883">
        <dgm:presLayoutVars>
          <dgm:bulletEnabled val="1"/>
        </dgm:presLayoutVars>
      </dgm:prSet>
      <dgm:spPr/>
    </dgm:pt>
    <dgm:pt modelId="{394BA103-4322-4792-B802-5FEB8935C787}" type="pres">
      <dgm:prSet presAssocID="{6DE57CFE-BC98-46DB-A37A-CBE4E1B49A4D}" presName="sibTrans" presStyleLbl="node1" presStyleIdx="5" presStyleCnt="6"/>
      <dgm:spPr/>
    </dgm:pt>
  </dgm:ptLst>
  <dgm:cxnLst>
    <dgm:cxn modelId="{7D805906-A0A4-4A3A-84AE-1EC6F0C44C5A}" type="presOf" srcId="{6DE57CFE-BC98-46DB-A37A-CBE4E1B49A4D}" destId="{394BA103-4322-4792-B802-5FEB8935C787}" srcOrd="0" destOrd="0" presId="urn:microsoft.com/office/officeart/2005/8/layout/cycle1"/>
    <dgm:cxn modelId="{C1F2500A-F781-48A9-B396-EBA6827004B0}" type="presOf" srcId="{4C44FCAF-A4FB-4275-ABE5-5CB6E333F017}" destId="{BDEB1940-C7ED-4679-8DA6-95A5DC175A0B}" srcOrd="0" destOrd="0" presId="urn:microsoft.com/office/officeart/2005/8/layout/cycle1"/>
    <dgm:cxn modelId="{3AB75916-D1B6-44F5-8C41-C108E5825CDE}" type="presOf" srcId="{394884FF-B10E-4089-883A-932237934ED9}" destId="{0CC5F340-43BA-452C-BD70-D237F2F9F60C}" srcOrd="0" destOrd="0" presId="urn:microsoft.com/office/officeart/2005/8/layout/cycle1"/>
    <dgm:cxn modelId="{36250F25-13CF-4456-B61D-1FCC98F2755A}" srcId="{4C44FCAF-A4FB-4275-ABE5-5CB6E333F017}" destId="{F39F9CD7-B0DA-4F9D-87D9-245BFC5ADCDC}" srcOrd="0" destOrd="0" parTransId="{6D6114DD-8684-41BD-9922-36FABA14EAEC}" sibTransId="{FA9E8657-A0CA-475A-9BF4-701FF308D88A}"/>
    <dgm:cxn modelId="{3005A026-F248-4F29-8DC1-1CADD414F764}" srcId="{4C44FCAF-A4FB-4275-ABE5-5CB6E333F017}" destId="{04764FC5-60D9-472E-97A3-64D4621F85F6}" srcOrd="2" destOrd="0" parTransId="{8A13C4DD-5E0C-4565-B998-33FD99EDE2E9}" sibTransId="{394884FF-B10E-4089-883A-932237934ED9}"/>
    <dgm:cxn modelId="{23095D2A-B83A-4418-BAB3-DC1B3D51C4F6}" type="presOf" srcId="{EE913198-3268-48AA-973D-DC59AEBA047B}" destId="{DAA0447E-C8B2-4657-81D5-9BD74B7BB169}" srcOrd="0" destOrd="0" presId="urn:microsoft.com/office/officeart/2005/8/layout/cycle1"/>
    <dgm:cxn modelId="{3335002B-061A-48D9-AC16-B062979B1B50}" type="presOf" srcId="{71C77588-BC71-42D9-9EA3-A7244C79B77F}" destId="{3DF65AFB-9C4D-485D-8DEF-14DA8C65C2CA}" srcOrd="0" destOrd="0" presId="urn:microsoft.com/office/officeart/2005/8/layout/cycle1"/>
    <dgm:cxn modelId="{05119C3B-F9AE-4397-9608-FC7494907553}" type="presOf" srcId="{F39F9CD7-B0DA-4F9D-87D9-245BFC5ADCDC}" destId="{3DEF0C54-92C4-4587-92DF-FD381CE7FA42}" srcOrd="0" destOrd="0" presId="urn:microsoft.com/office/officeart/2005/8/layout/cycle1"/>
    <dgm:cxn modelId="{973D7B5E-D533-49BD-98F1-95395FC0B7BB}" type="presOf" srcId="{4BA3404B-D2C5-42F4-AF2D-830E34A188A7}" destId="{F0134085-4198-400A-8D72-75C452E6DEBF}" srcOrd="0" destOrd="0" presId="urn:microsoft.com/office/officeart/2005/8/layout/cycle1"/>
    <dgm:cxn modelId="{4B8C3255-9151-4D95-9979-F3DFBCFB22C3}" type="presOf" srcId="{6ADDCA2D-E92F-4C86-ADA9-AB0B75CC877C}" destId="{B3AF6C4F-4DD1-4FD3-93DF-C9FA06775996}" srcOrd="0" destOrd="0" presId="urn:microsoft.com/office/officeart/2005/8/layout/cycle1"/>
    <dgm:cxn modelId="{78229055-7D44-4561-8B8D-499C7FF700D6}" srcId="{4C44FCAF-A4FB-4275-ABE5-5CB6E333F017}" destId="{51181E7C-077A-4198-8B97-2190C04C387A}" srcOrd="5" destOrd="0" parTransId="{B47DD0DF-C4E7-4B73-82DE-9BC935DC42CE}" sibTransId="{6DE57CFE-BC98-46DB-A37A-CBE4E1B49A4D}"/>
    <dgm:cxn modelId="{8DEF058A-398F-4D2C-8C5F-E965F0420525}" type="presOf" srcId="{51181E7C-077A-4198-8B97-2190C04C387A}" destId="{82414FD2-5299-432E-9857-C0102877AF36}" srcOrd="0" destOrd="0" presId="urn:microsoft.com/office/officeart/2005/8/layout/cycle1"/>
    <dgm:cxn modelId="{2BEE4C8A-4C33-4872-84B5-4432F2AF8E65}" type="presOf" srcId="{5318AF4D-7C77-4816-AFF9-599C46331A7A}" destId="{430D82CF-EF84-4B53-AF87-44EEDFFC23A5}" srcOrd="0" destOrd="0" presId="urn:microsoft.com/office/officeart/2005/8/layout/cycle1"/>
    <dgm:cxn modelId="{D3704992-C3CC-4F9A-B791-4FC109DF122D}" srcId="{4C44FCAF-A4FB-4275-ABE5-5CB6E333F017}" destId="{5318AF4D-7C77-4816-AFF9-599C46331A7A}" srcOrd="1" destOrd="0" parTransId="{98D494F3-100C-4BD5-BBF2-D2F43619578A}" sibTransId="{3C3ED62F-198C-4239-99BA-3C43C3E6C61E}"/>
    <dgm:cxn modelId="{8E2FD5BD-B96A-475F-8ADC-BCA1C3053699}" type="presOf" srcId="{04764FC5-60D9-472E-97A3-64D4621F85F6}" destId="{69185D96-910A-429D-BB60-C60B176477AB}" srcOrd="0" destOrd="0" presId="urn:microsoft.com/office/officeart/2005/8/layout/cycle1"/>
    <dgm:cxn modelId="{B45E2FC1-7191-42D0-B32B-439B90E09DCD}" srcId="{4C44FCAF-A4FB-4275-ABE5-5CB6E333F017}" destId="{6ADDCA2D-E92F-4C86-ADA9-AB0B75CC877C}" srcOrd="4" destOrd="0" parTransId="{6CDE94C1-DFD3-40AB-BD85-F421F68CBED0}" sibTransId="{71C77588-BC71-42D9-9EA3-A7244C79B77F}"/>
    <dgm:cxn modelId="{4679C5DB-B024-4661-AB28-2D17FEFE92C9}" srcId="{4C44FCAF-A4FB-4275-ABE5-5CB6E333F017}" destId="{4BA3404B-D2C5-42F4-AF2D-830E34A188A7}" srcOrd="3" destOrd="0" parTransId="{AA41A192-27BA-43F9-8EB6-AD8E897962E4}" sibTransId="{EE913198-3268-48AA-973D-DC59AEBA047B}"/>
    <dgm:cxn modelId="{7D4D3CF5-FA27-4367-B483-1BFD95298D7F}" type="presOf" srcId="{FA9E8657-A0CA-475A-9BF4-701FF308D88A}" destId="{3C769C65-11BA-4565-920C-85E01F720A48}" srcOrd="0" destOrd="0" presId="urn:microsoft.com/office/officeart/2005/8/layout/cycle1"/>
    <dgm:cxn modelId="{2D54A8F7-A295-4240-B455-6E8F8FB710E2}" type="presOf" srcId="{3C3ED62F-198C-4239-99BA-3C43C3E6C61E}" destId="{91FCE50B-FAB9-4AE1-B1C5-51C16BEC3965}" srcOrd="0" destOrd="0" presId="urn:microsoft.com/office/officeart/2005/8/layout/cycle1"/>
    <dgm:cxn modelId="{34CAAB18-E775-495E-929B-C77070B5B7AB}" type="presParOf" srcId="{BDEB1940-C7ED-4679-8DA6-95A5DC175A0B}" destId="{BA0F5DA1-E047-40EE-8F97-149E489279E3}" srcOrd="0" destOrd="0" presId="urn:microsoft.com/office/officeart/2005/8/layout/cycle1"/>
    <dgm:cxn modelId="{FF71425F-7904-4A71-8A3E-4E4386ED7778}" type="presParOf" srcId="{BDEB1940-C7ED-4679-8DA6-95A5DC175A0B}" destId="{3DEF0C54-92C4-4587-92DF-FD381CE7FA42}" srcOrd="1" destOrd="0" presId="urn:microsoft.com/office/officeart/2005/8/layout/cycle1"/>
    <dgm:cxn modelId="{87036BE1-986F-4362-91AE-7ACCE122ABA3}" type="presParOf" srcId="{BDEB1940-C7ED-4679-8DA6-95A5DC175A0B}" destId="{3C769C65-11BA-4565-920C-85E01F720A48}" srcOrd="2" destOrd="0" presId="urn:microsoft.com/office/officeart/2005/8/layout/cycle1"/>
    <dgm:cxn modelId="{11B2BF7A-C11E-447B-91F3-7F28565225AF}" type="presParOf" srcId="{BDEB1940-C7ED-4679-8DA6-95A5DC175A0B}" destId="{56EA6F9D-C95B-459D-B8AA-45B8BFD4E2AD}" srcOrd="3" destOrd="0" presId="urn:microsoft.com/office/officeart/2005/8/layout/cycle1"/>
    <dgm:cxn modelId="{3CBA288B-D2B6-472F-A5AF-532AA9C2FA82}" type="presParOf" srcId="{BDEB1940-C7ED-4679-8DA6-95A5DC175A0B}" destId="{430D82CF-EF84-4B53-AF87-44EEDFFC23A5}" srcOrd="4" destOrd="0" presId="urn:microsoft.com/office/officeart/2005/8/layout/cycle1"/>
    <dgm:cxn modelId="{E3E29E61-4E0A-4FB7-B247-D5C91EDBDAA2}" type="presParOf" srcId="{BDEB1940-C7ED-4679-8DA6-95A5DC175A0B}" destId="{91FCE50B-FAB9-4AE1-B1C5-51C16BEC3965}" srcOrd="5" destOrd="0" presId="urn:microsoft.com/office/officeart/2005/8/layout/cycle1"/>
    <dgm:cxn modelId="{F6FBB9FA-42B3-44ED-B58C-018466ECC284}" type="presParOf" srcId="{BDEB1940-C7ED-4679-8DA6-95A5DC175A0B}" destId="{B0AA5584-AF98-4BE8-822F-8F55F096028F}" srcOrd="6" destOrd="0" presId="urn:microsoft.com/office/officeart/2005/8/layout/cycle1"/>
    <dgm:cxn modelId="{0E3E427A-F88A-4F6B-9060-DB3611863062}" type="presParOf" srcId="{BDEB1940-C7ED-4679-8DA6-95A5DC175A0B}" destId="{69185D96-910A-429D-BB60-C60B176477AB}" srcOrd="7" destOrd="0" presId="urn:microsoft.com/office/officeart/2005/8/layout/cycle1"/>
    <dgm:cxn modelId="{49B757F0-A81F-4B16-B75B-1CF07BEE42E9}" type="presParOf" srcId="{BDEB1940-C7ED-4679-8DA6-95A5DC175A0B}" destId="{0CC5F340-43BA-452C-BD70-D237F2F9F60C}" srcOrd="8" destOrd="0" presId="urn:microsoft.com/office/officeart/2005/8/layout/cycle1"/>
    <dgm:cxn modelId="{975CBAB3-AE92-464D-BC0A-F8A1D2B2F87F}" type="presParOf" srcId="{BDEB1940-C7ED-4679-8DA6-95A5DC175A0B}" destId="{09619210-C16E-419B-A402-B44550746799}" srcOrd="9" destOrd="0" presId="urn:microsoft.com/office/officeart/2005/8/layout/cycle1"/>
    <dgm:cxn modelId="{2CE35544-D7D4-42DF-8B98-485C4316FC22}" type="presParOf" srcId="{BDEB1940-C7ED-4679-8DA6-95A5DC175A0B}" destId="{F0134085-4198-400A-8D72-75C452E6DEBF}" srcOrd="10" destOrd="0" presId="urn:microsoft.com/office/officeart/2005/8/layout/cycle1"/>
    <dgm:cxn modelId="{3C2613C2-29D1-4836-9C18-502BAD9FDEB3}" type="presParOf" srcId="{BDEB1940-C7ED-4679-8DA6-95A5DC175A0B}" destId="{DAA0447E-C8B2-4657-81D5-9BD74B7BB169}" srcOrd="11" destOrd="0" presId="urn:microsoft.com/office/officeart/2005/8/layout/cycle1"/>
    <dgm:cxn modelId="{B71BC260-3B8A-464A-9847-2CCC49CA9C19}" type="presParOf" srcId="{BDEB1940-C7ED-4679-8DA6-95A5DC175A0B}" destId="{63CDE5D9-223E-41F1-AF0D-F5EDA00F67F4}" srcOrd="12" destOrd="0" presId="urn:microsoft.com/office/officeart/2005/8/layout/cycle1"/>
    <dgm:cxn modelId="{DDEEEE1B-D97B-489B-BEED-CCCE96F0777A}" type="presParOf" srcId="{BDEB1940-C7ED-4679-8DA6-95A5DC175A0B}" destId="{B3AF6C4F-4DD1-4FD3-93DF-C9FA06775996}" srcOrd="13" destOrd="0" presId="urn:microsoft.com/office/officeart/2005/8/layout/cycle1"/>
    <dgm:cxn modelId="{28AF15A7-31CF-4F94-95F5-7B407DEC456F}" type="presParOf" srcId="{BDEB1940-C7ED-4679-8DA6-95A5DC175A0B}" destId="{3DF65AFB-9C4D-485D-8DEF-14DA8C65C2CA}" srcOrd="14" destOrd="0" presId="urn:microsoft.com/office/officeart/2005/8/layout/cycle1"/>
    <dgm:cxn modelId="{253B96B2-8D89-41A2-B26D-F87B0203CAF3}" type="presParOf" srcId="{BDEB1940-C7ED-4679-8DA6-95A5DC175A0B}" destId="{8AF0E002-381C-4EA4-83BE-C7060911A931}" srcOrd="15" destOrd="0" presId="urn:microsoft.com/office/officeart/2005/8/layout/cycle1"/>
    <dgm:cxn modelId="{B2EA1C7B-511F-47BE-A1E0-FC85CABAB7E4}" type="presParOf" srcId="{BDEB1940-C7ED-4679-8DA6-95A5DC175A0B}" destId="{82414FD2-5299-432E-9857-C0102877AF36}" srcOrd="16" destOrd="0" presId="urn:microsoft.com/office/officeart/2005/8/layout/cycle1"/>
    <dgm:cxn modelId="{925F963D-2D8B-464A-B569-80B46A2A42E5}" type="presParOf" srcId="{BDEB1940-C7ED-4679-8DA6-95A5DC175A0B}" destId="{394BA103-4322-4792-B802-5FEB8935C787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B9EFD-DDC7-4C84-A51A-874FDAACA43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51608-46A3-493A-A87D-13F7CBC3A003}">
      <dgm:prSet custT="1"/>
      <dgm:spPr/>
      <dgm:t>
        <a:bodyPr/>
        <a:lstStyle/>
        <a:p>
          <a:r>
            <a:rPr lang="en-US" sz="2400" b="1" u="sng" dirty="0">
              <a:latin typeface="Arial" panose="020B0604020202020204" pitchFamily="34" charset="0"/>
              <a:cs typeface="Arial" panose="020B0604020202020204" pitchFamily="34" charset="0"/>
            </a:rPr>
            <a:t>Required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for annual and reaccreditation reporting</a:t>
          </a:r>
        </a:p>
      </dgm:t>
    </dgm:pt>
    <dgm:pt modelId="{590DF7B0-9357-4A72-83F9-AF91B67B6B01}" type="parTrans" cxnId="{9A3A2F19-800B-462B-BA2F-A40A2C5C0052}">
      <dgm:prSet/>
      <dgm:spPr/>
      <dgm:t>
        <a:bodyPr/>
        <a:lstStyle/>
        <a:p>
          <a:endParaRPr lang="en-US"/>
        </a:p>
      </dgm:t>
    </dgm:pt>
    <dgm:pt modelId="{98B634AD-989A-43EA-AC4D-60C450FD2E70}" type="sibTrans" cxnId="{9A3A2F19-800B-462B-BA2F-A40A2C5C0052}">
      <dgm:prSet/>
      <dgm:spPr/>
      <dgm:t>
        <a:bodyPr/>
        <a:lstStyle/>
        <a:p>
          <a:endParaRPr lang="en-US"/>
        </a:p>
      </dgm:t>
    </dgm:pt>
    <dgm:pt modelId="{552376ED-B531-4618-91A2-053CBD647259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Keeps activities aligned with accredited provider standards</a:t>
          </a:r>
        </a:p>
      </dgm:t>
    </dgm:pt>
    <dgm:pt modelId="{7AFA531D-27AC-49BE-9B74-E1A9872D961A}" type="parTrans" cxnId="{D974CB64-A79D-4F52-8D0F-025316AA2969}">
      <dgm:prSet/>
      <dgm:spPr/>
      <dgm:t>
        <a:bodyPr/>
        <a:lstStyle/>
        <a:p>
          <a:endParaRPr lang="en-US"/>
        </a:p>
      </dgm:t>
    </dgm:pt>
    <dgm:pt modelId="{FA958ADF-CA1B-4F3B-999C-87AFEA991733}" type="sibTrans" cxnId="{D974CB64-A79D-4F52-8D0F-025316AA2969}">
      <dgm:prSet/>
      <dgm:spPr/>
      <dgm:t>
        <a:bodyPr/>
        <a:lstStyle/>
        <a:p>
          <a:endParaRPr lang="en-US"/>
        </a:p>
      </dgm:t>
    </dgm:pt>
    <dgm:pt modelId="{4FBF89C9-8AD6-47D2-B3AA-0225EFCB1367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Documents how activities are planned, implemented, and evaluated</a:t>
          </a:r>
        </a:p>
      </dgm:t>
    </dgm:pt>
    <dgm:pt modelId="{89A1DBD0-798B-431A-AE8F-A23BF170A6F0}" type="parTrans" cxnId="{87F44BA9-AC7C-4201-A725-D699C43DDE34}">
      <dgm:prSet/>
      <dgm:spPr/>
      <dgm:t>
        <a:bodyPr/>
        <a:lstStyle/>
        <a:p>
          <a:endParaRPr lang="en-US"/>
        </a:p>
      </dgm:t>
    </dgm:pt>
    <dgm:pt modelId="{EF92302D-99D7-49E5-8D65-8217B3468A71}" type="sibTrans" cxnId="{87F44BA9-AC7C-4201-A725-D699C43DDE34}">
      <dgm:prSet/>
      <dgm:spPr/>
      <dgm:t>
        <a:bodyPr/>
        <a:lstStyle/>
        <a:p>
          <a:endParaRPr lang="en-US"/>
        </a:p>
      </dgm:t>
    </dgm:pt>
    <dgm:pt modelId="{85B3E2F7-811F-4F1B-BA4E-663167A7A0DD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Protects required attendee records for the 6-year retention period</a:t>
          </a:r>
        </a:p>
      </dgm:t>
    </dgm:pt>
    <dgm:pt modelId="{E93C9931-2DA1-4CA8-B9FE-81246B799FE2}" type="parTrans" cxnId="{BAF2C62E-5BCE-4AAC-A89F-1B07A03444F0}">
      <dgm:prSet/>
      <dgm:spPr/>
      <dgm:t>
        <a:bodyPr/>
        <a:lstStyle/>
        <a:p>
          <a:endParaRPr lang="en-US"/>
        </a:p>
      </dgm:t>
    </dgm:pt>
    <dgm:pt modelId="{0F136FB9-6E0E-4923-8160-0E69033524CA}" type="sibTrans" cxnId="{BAF2C62E-5BCE-4AAC-A89F-1B07A03444F0}">
      <dgm:prSet/>
      <dgm:spPr/>
      <dgm:t>
        <a:bodyPr/>
        <a:lstStyle/>
        <a:p>
          <a:endParaRPr lang="en-US"/>
        </a:p>
      </dgm:t>
    </dgm:pt>
    <dgm:pt modelId="{A02E6F14-3965-49A6-93B6-0BD5A82BFF3D}" type="pres">
      <dgm:prSet presAssocID="{868B9EFD-DDC7-4C84-A51A-874FDAACA432}" presName="linear" presStyleCnt="0">
        <dgm:presLayoutVars>
          <dgm:animLvl val="lvl"/>
          <dgm:resizeHandles val="exact"/>
        </dgm:presLayoutVars>
      </dgm:prSet>
      <dgm:spPr/>
    </dgm:pt>
    <dgm:pt modelId="{B3B5E587-ABA1-4A2B-BB1E-1D55BF7923C9}" type="pres">
      <dgm:prSet presAssocID="{F5451608-46A3-493A-A87D-13F7CBC3A003}" presName="parentText" presStyleLbl="node1" presStyleIdx="0" presStyleCnt="4" custScaleX="92233">
        <dgm:presLayoutVars>
          <dgm:chMax val="0"/>
          <dgm:bulletEnabled val="1"/>
        </dgm:presLayoutVars>
      </dgm:prSet>
      <dgm:spPr/>
    </dgm:pt>
    <dgm:pt modelId="{1752A605-4309-403B-9BD5-BC1B5D7AB03F}" type="pres">
      <dgm:prSet presAssocID="{98B634AD-989A-43EA-AC4D-60C450FD2E70}" presName="spacer" presStyleCnt="0"/>
      <dgm:spPr/>
    </dgm:pt>
    <dgm:pt modelId="{2B4237C5-3ACA-400B-B179-5E3930336072}" type="pres">
      <dgm:prSet presAssocID="{552376ED-B531-4618-91A2-053CBD647259}" presName="parentText" presStyleLbl="node1" presStyleIdx="1" presStyleCnt="4" custScaleX="92233">
        <dgm:presLayoutVars>
          <dgm:chMax val="0"/>
          <dgm:bulletEnabled val="1"/>
        </dgm:presLayoutVars>
      </dgm:prSet>
      <dgm:spPr/>
    </dgm:pt>
    <dgm:pt modelId="{563DA11C-BAD4-4AA8-BC7C-5B0A50D200B1}" type="pres">
      <dgm:prSet presAssocID="{FA958ADF-CA1B-4F3B-999C-87AFEA991733}" presName="spacer" presStyleCnt="0"/>
      <dgm:spPr/>
    </dgm:pt>
    <dgm:pt modelId="{BC7390EB-92B2-4A69-81BB-B60C14C7EAD4}" type="pres">
      <dgm:prSet presAssocID="{4FBF89C9-8AD6-47D2-B3AA-0225EFCB1367}" presName="parentText" presStyleLbl="node1" presStyleIdx="2" presStyleCnt="4" custScaleX="92233">
        <dgm:presLayoutVars>
          <dgm:chMax val="0"/>
          <dgm:bulletEnabled val="1"/>
        </dgm:presLayoutVars>
      </dgm:prSet>
      <dgm:spPr/>
    </dgm:pt>
    <dgm:pt modelId="{16CE084E-24AF-44C1-A4CE-80BEB343B934}" type="pres">
      <dgm:prSet presAssocID="{EF92302D-99D7-49E5-8D65-8217B3468A71}" presName="spacer" presStyleCnt="0"/>
      <dgm:spPr/>
    </dgm:pt>
    <dgm:pt modelId="{1BC9200B-D5A0-4365-8CE5-D7E61E84279D}" type="pres">
      <dgm:prSet presAssocID="{85B3E2F7-811F-4F1B-BA4E-663167A7A0DD}" presName="parentText" presStyleLbl="node1" presStyleIdx="3" presStyleCnt="4" custScaleX="92233">
        <dgm:presLayoutVars>
          <dgm:chMax val="0"/>
          <dgm:bulletEnabled val="1"/>
        </dgm:presLayoutVars>
      </dgm:prSet>
      <dgm:spPr/>
    </dgm:pt>
  </dgm:ptLst>
  <dgm:cxnLst>
    <dgm:cxn modelId="{9A3A2F19-800B-462B-BA2F-A40A2C5C0052}" srcId="{868B9EFD-DDC7-4C84-A51A-874FDAACA432}" destId="{F5451608-46A3-493A-A87D-13F7CBC3A003}" srcOrd="0" destOrd="0" parTransId="{590DF7B0-9357-4A72-83F9-AF91B67B6B01}" sibTransId="{98B634AD-989A-43EA-AC4D-60C450FD2E70}"/>
    <dgm:cxn modelId="{BAF2C62E-5BCE-4AAC-A89F-1B07A03444F0}" srcId="{868B9EFD-DDC7-4C84-A51A-874FDAACA432}" destId="{85B3E2F7-811F-4F1B-BA4E-663167A7A0DD}" srcOrd="3" destOrd="0" parTransId="{E93C9931-2DA1-4CA8-B9FE-81246B799FE2}" sibTransId="{0F136FB9-6E0E-4923-8160-0E69033524CA}"/>
    <dgm:cxn modelId="{D974CB64-A79D-4F52-8D0F-025316AA2969}" srcId="{868B9EFD-DDC7-4C84-A51A-874FDAACA432}" destId="{552376ED-B531-4618-91A2-053CBD647259}" srcOrd="1" destOrd="0" parTransId="{7AFA531D-27AC-49BE-9B74-E1A9872D961A}" sibTransId="{FA958ADF-CA1B-4F3B-999C-87AFEA991733}"/>
    <dgm:cxn modelId="{32AD7E7E-3D7D-491C-949E-E1D032F98B47}" type="presOf" srcId="{4FBF89C9-8AD6-47D2-B3AA-0225EFCB1367}" destId="{BC7390EB-92B2-4A69-81BB-B60C14C7EAD4}" srcOrd="0" destOrd="0" presId="urn:microsoft.com/office/officeart/2005/8/layout/vList2"/>
    <dgm:cxn modelId="{28592C9E-A6FB-4184-B589-EC6186D141DB}" type="presOf" srcId="{868B9EFD-DDC7-4C84-A51A-874FDAACA432}" destId="{A02E6F14-3965-49A6-93B6-0BD5A82BFF3D}" srcOrd="0" destOrd="0" presId="urn:microsoft.com/office/officeart/2005/8/layout/vList2"/>
    <dgm:cxn modelId="{87F44BA9-AC7C-4201-A725-D699C43DDE34}" srcId="{868B9EFD-DDC7-4C84-A51A-874FDAACA432}" destId="{4FBF89C9-8AD6-47D2-B3AA-0225EFCB1367}" srcOrd="2" destOrd="0" parTransId="{89A1DBD0-798B-431A-AE8F-A23BF170A6F0}" sibTransId="{EF92302D-99D7-49E5-8D65-8217B3468A71}"/>
    <dgm:cxn modelId="{31BDE7C1-129F-4209-87D4-9B5B1397F445}" type="presOf" srcId="{85B3E2F7-811F-4F1B-BA4E-663167A7A0DD}" destId="{1BC9200B-D5A0-4365-8CE5-D7E61E84279D}" srcOrd="0" destOrd="0" presId="urn:microsoft.com/office/officeart/2005/8/layout/vList2"/>
    <dgm:cxn modelId="{4321B7F4-B0B0-42FF-9A74-03267FF870DE}" type="presOf" srcId="{F5451608-46A3-493A-A87D-13F7CBC3A003}" destId="{B3B5E587-ABA1-4A2B-BB1E-1D55BF7923C9}" srcOrd="0" destOrd="0" presId="urn:microsoft.com/office/officeart/2005/8/layout/vList2"/>
    <dgm:cxn modelId="{404CE7FF-FBA9-40DD-86E9-9ED739041C42}" type="presOf" srcId="{552376ED-B531-4618-91A2-053CBD647259}" destId="{2B4237C5-3ACA-400B-B179-5E3930336072}" srcOrd="0" destOrd="0" presId="urn:microsoft.com/office/officeart/2005/8/layout/vList2"/>
    <dgm:cxn modelId="{0031CE0F-4729-4623-82D1-9755A94B1E1E}" type="presParOf" srcId="{A02E6F14-3965-49A6-93B6-0BD5A82BFF3D}" destId="{B3B5E587-ABA1-4A2B-BB1E-1D55BF7923C9}" srcOrd="0" destOrd="0" presId="urn:microsoft.com/office/officeart/2005/8/layout/vList2"/>
    <dgm:cxn modelId="{A15F7E2B-F927-4F89-8E23-E8EC8E273C7A}" type="presParOf" srcId="{A02E6F14-3965-49A6-93B6-0BD5A82BFF3D}" destId="{1752A605-4309-403B-9BD5-BC1B5D7AB03F}" srcOrd="1" destOrd="0" presId="urn:microsoft.com/office/officeart/2005/8/layout/vList2"/>
    <dgm:cxn modelId="{A0C59F16-07D6-40FE-9206-B297242569E6}" type="presParOf" srcId="{A02E6F14-3965-49A6-93B6-0BD5A82BFF3D}" destId="{2B4237C5-3ACA-400B-B179-5E3930336072}" srcOrd="2" destOrd="0" presId="urn:microsoft.com/office/officeart/2005/8/layout/vList2"/>
    <dgm:cxn modelId="{7D71E27A-0835-46B2-877C-2D9EDEF2416D}" type="presParOf" srcId="{A02E6F14-3965-49A6-93B6-0BD5A82BFF3D}" destId="{563DA11C-BAD4-4AA8-BC7C-5B0A50D200B1}" srcOrd="3" destOrd="0" presId="urn:microsoft.com/office/officeart/2005/8/layout/vList2"/>
    <dgm:cxn modelId="{D934284E-ECD3-42A1-A1EB-15311F79C34E}" type="presParOf" srcId="{A02E6F14-3965-49A6-93B6-0BD5A82BFF3D}" destId="{BC7390EB-92B2-4A69-81BB-B60C14C7EAD4}" srcOrd="4" destOrd="0" presId="urn:microsoft.com/office/officeart/2005/8/layout/vList2"/>
    <dgm:cxn modelId="{1C75F237-4FD5-4266-B083-B1D956BB886C}" type="presParOf" srcId="{A02E6F14-3965-49A6-93B6-0BD5A82BFF3D}" destId="{16CE084E-24AF-44C1-A4CE-80BEB343B934}" srcOrd="5" destOrd="0" presId="urn:microsoft.com/office/officeart/2005/8/layout/vList2"/>
    <dgm:cxn modelId="{E6DB7064-95C3-47DA-9EA0-2E80F8052EB7}" type="presParOf" srcId="{A02E6F14-3965-49A6-93B6-0BD5A82BFF3D}" destId="{1BC9200B-D5A0-4365-8CE5-D7E61E8427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accent6"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7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accent6"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7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7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accent6"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CC81E9-3E13-4CD0-AE38-4DDC40EC0E8E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EB038D-A7DD-4ECA-8604-2BEB218E74F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gm:t>
    </dgm:pt>
    <dgm:pt modelId="{20CC5777-3434-4D4A-8DA2-60035078229B}" type="par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5C2-B95E-4B5A-969E-54A54E3D049B}" type="sibTrans" cxnId="{5A3BF073-F3D0-4962-9B5B-F16145C5C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6DC7C-5B5E-445D-8A9A-D3DAC87F5BC1}">
      <dgm:prSet phldrT="[Text]"/>
      <dgm:spPr>
        <a:solidFill>
          <a:schemeClr val="bg1">
            <a:lumMod val="75000"/>
            <a:alpha val="8636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gm:t>
    </dgm:pt>
    <dgm:pt modelId="{FEDBE623-1B4E-4977-B89F-8AD6BC8E5D8F}" type="par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CF3C-8C2B-4CD3-9D0A-ED9D4172ADA6}" type="sibTrans" cxnId="{C2D10156-B4DD-4BC0-81A4-0AC898708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FF020-FC0D-4D60-ACA6-5DD192348D09}">
      <dgm:prSet phldrT="[Text]"/>
      <dgm:spPr>
        <a:solidFill>
          <a:schemeClr val="bg1">
            <a:lumMod val="75000"/>
            <a:alpha val="82727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gm:t>
    </dgm:pt>
    <dgm:pt modelId="{677E67FF-F8B9-4468-9C99-9BE31641C395}" type="par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D10A-F024-4858-9396-A69CB8544862}" type="sibTrans" cxnId="{79D17780-0FB1-4FCE-B11D-0311F7A51C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E3EB-A257-4999-93CC-D66A9361A96E}">
      <dgm:prSet phldrT="[Text]"/>
      <dgm:spPr>
        <a:solidFill>
          <a:schemeClr val="bg1">
            <a:lumMod val="75000"/>
            <a:alpha val="79091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gm:t>
    </dgm:pt>
    <dgm:pt modelId="{FFF7C257-A324-49F7-B00C-FF2DE187A884}" type="par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60210-CBE2-40BF-B743-6ED364308B64}" type="sibTrans" cxnId="{DFA0B208-DFD2-422E-BDCD-2484EF747A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260B0-39BF-45E8-BF77-AAB912B4FAD5}">
      <dgm:prSet phldrT="[Text]"/>
      <dgm:spPr>
        <a:solidFill>
          <a:srgbClr val="FF783B">
            <a:alpha val="74902"/>
          </a:srgb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gm:t>
    </dgm:pt>
    <dgm:pt modelId="{D19B8789-1CB6-40FE-8E5A-7BBFD36B972D}" type="par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8CF00-9781-465E-B1B8-A49A6E4812AF}" type="sibTrans" cxnId="{74A1DC5A-578E-43A0-8B27-1BC259A3C0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1AFB-A890-4318-BBDC-56FBD42E7A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gm:t>
    </dgm:pt>
    <dgm:pt modelId="{6CC0FBAF-CFC7-486E-911F-C4B9AA4C57AE}" type="par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88A6-2A44-480F-9A9A-2C3F899F3D66}" type="sibTrans" cxnId="{5EA4DC22-9511-4A76-A967-6FFAFA4BAF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EB85-A922-4F7D-B9E0-878A141B329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gm:t>
    </dgm:pt>
    <dgm:pt modelId="{ED7C1EC2-C388-4001-82C3-AD21E8530CAB}" type="par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4526-A040-4678-87D4-683F0D274493}" type="sibTrans" cxnId="{D2AE72AD-CACE-482D-B256-9F7CCD22DF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6A4C-2AF4-4E3C-988B-D2B598998D5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gm:t>
    </dgm:pt>
    <dgm:pt modelId="{0AC7FFF1-6A30-4D8F-8956-AFEFB03D265F}" type="par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5F2A3-6DCD-408E-B857-0913AFE32C63}" type="sibTrans" cxnId="{F5DDBC5D-DAF5-43CD-8039-55A96CB66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1814-6557-439B-9F35-3FC03405853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gm:t>
    </dgm:pt>
    <dgm:pt modelId="{DFACCD69-B3EB-4143-8E7B-C0F883BC73F0}" type="par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39535-302B-4278-9AF4-93A838891819}" type="sibTrans" cxnId="{AEDF74E3-3A37-462F-980D-19E1B0EC54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ABB1-57B1-4C63-A540-BE3641F8112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gm:t>
    </dgm:pt>
    <dgm:pt modelId="{A02E99FB-6DFA-4D0F-BBED-F47F8C5B5E38}" type="par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A5D6B-F66A-4FE9-8159-368BC9716A48}" type="sibTrans" cxnId="{7A23D896-A3CE-4FCF-BB15-1B4B6BBDD2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0D3FD-448A-4188-8283-ED89008EB8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gm:t>
    </dgm:pt>
    <dgm:pt modelId="{84C91E22-E0D5-4A61-B2E3-2E20E9FAC1AD}" type="par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FFC26-BCD0-42A1-91EA-99314C2419A8}" type="sibTrans" cxnId="{7DE5FB56-2007-4162-A466-21818F0061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E3FA9-763D-4953-B30D-EDDA5FCAB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gm:t>
    </dgm:pt>
    <dgm:pt modelId="{A0EB23E9-3085-4B03-80EA-F4CF8E85AC49}" type="parTrans" cxnId="{A1E0065B-215F-4ABD-B245-37D6A7FFF6CC}">
      <dgm:prSet/>
      <dgm:spPr/>
      <dgm:t>
        <a:bodyPr/>
        <a:lstStyle/>
        <a:p>
          <a:endParaRPr lang="en-US"/>
        </a:p>
      </dgm:t>
    </dgm:pt>
    <dgm:pt modelId="{4B5C9892-3BC6-48A2-8EF5-AD9963D40D23}" type="sibTrans" cxnId="{A1E0065B-215F-4ABD-B245-37D6A7FFF6CC}">
      <dgm:prSet/>
      <dgm:spPr/>
      <dgm:t>
        <a:bodyPr/>
        <a:lstStyle/>
        <a:p>
          <a:endParaRPr lang="en-US"/>
        </a:p>
      </dgm:t>
    </dgm:pt>
    <dgm:pt modelId="{98135C38-05C8-485A-984B-201366E79B17}" type="pres">
      <dgm:prSet presAssocID="{57CC81E9-3E13-4CD0-AE38-4DDC40EC0E8E}" presName="diagram" presStyleCnt="0">
        <dgm:presLayoutVars>
          <dgm:dir/>
          <dgm:resizeHandles val="exact"/>
        </dgm:presLayoutVars>
      </dgm:prSet>
      <dgm:spPr/>
    </dgm:pt>
    <dgm:pt modelId="{F0DCCCCB-B6C4-4D9F-AF1D-A634D8F26EC4}" type="pres">
      <dgm:prSet presAssocID="{A6EB038D-A7DD-4ECA-8604-2BEB218E74FE}" presName="node" presStyleLbl="node1" presStyleIdx="0" presStyleCnt="12">
        <dgm:presLayoutVars>
          <dgm:bulletEnabled val="1"/>
        </dgm:presLayoutVars>
      </dgm:prSet>
      <dgm:spPr/>
    </dgm:pt>
    <dgm:pt modelId="{D6161B92-6F47-4AA9-B82B-59586A57C5C7}" type="pres">
      <dgm:prSet presAssocID="{D55D85C2-B95E-4B5A-969E-54A54E3D049B}" presName="sibTrans" presStyleLbl="sibTrans2D1" presStyleIdx="0" presStyleCnt="11"/>
      <dgm:spPr/>
    </dgm:pt>
    <dgm:pt modelId="{6659995F-3154-4E82-9632-4D03F8AC694C}" type="pres">
      <dgm:prSet presAssocID="{D55D85C2-B95E-4B5A-969E-54A54E3D049B}" presName="connectorText" presStyleLbl="sibTrans2D1" presStyleIdx="0" presStyleCnt="11"/>
      <dgm:spPr/>
    </dgm:pt>
    <dgm:pt modelId="{0707F2AE-1F6A-4537-86C2-C53432982589}" type="pres">
      <dgm:prSet presAssocID="{9D86DC7C-5B5E-445D-8A9A-D3DAC87F5BC1}" presName="node" presStyleLbl="node1" presStyleIdx="1" presStyleCnt="12">
        <dgm:presLayoutVars>
          <dgm:bulletEnabled val="1"/>
        </dgm:presLayoutVars>
      </dgm:prSet>
      <dgm:spPr/>
    </dgm:pt>
    <dgm:pt modelId="{E0D5EAB5-E350-4C8B-AAD4-64C21E37483F}" type="pres">
      <dgm:prSet presAssocID="{A93CCF3C-8C2B-4CD3-9D0A-ED9D4172ADA6}" presName="sibTrans" presStyleLbl="sibTrans2D1" presStyleIdx="1" presStyleCnt="11"/>
      <dgm:spPr/>
    </dgm:pt>
    <dgm:pt modelId="{AF745384-B34E-48B3-B268-23A0D6171FA4}" type="pres">
      <dgm:prSet presAssocID="{A93CCF3C-8C2B-4CD3-9D0A-ED9D4172ADA6}" presName="connectorText" presStyleLbl="sibTrans2D1" presStyleIdx="1" presStyleCnt="11"/>
      <dgm:spPr/>
    </dgm:pt>
    <dgm:pt modelId="{E3D852C6-BF8E-4A07-B452-E10F5B5AFA22}" type="pres">
      <dgm:prSet presAssocID="{E10FF020-FC0D-4D60-ACA6-5DD192348D09}" presName="node" presStyleLbl="node1" presStyleIdx="2" presStyleCnt="12">
        <dgm:presLayoutVars>
          <dgm:bulletEnabled val="1"/>
        </dgm:presLayoutVars>
      </dgm:prSet>
      <dgm:spPr/>
    </dgm:pt>
    <dgm:pt modelId="{A8D118A4-BE91-45A5-AB5A-88B721200907}" type="pres">
      <dgm:prSet presAssocID="{AD77D10A-F024-4858-9396-A69CB8544862}" presName="sibTrans" presStyleLbl="sibTrans2D1" presStyleIdx="2" presStyleCnt="11"/>
      <dgm:spPr/>
    </dgm:pt>
    <dgm:pt modelId="{C347791B-AC1F-4FDB-A1E5-2321725AF342}" type="pres">
      <dgm:prSet presAssocID="{AD77D10A-F024-4858-9396-A69CB8544862}" presName="connectorText" presStyleLbl="sibTrans2D1" presStyleIdx="2" presStyleCnt="11"/>
      <dgm:spPr/>
    </dgm:pt>
    <dgm:pt modelId="{696F2CA7-B265-4347-8FA1-169221848097}" type="pres">
      <dgm:prSet presAssocID="{B0C0E3EB-A257-4999-93CC-D66A9361A96E}" presName="node" presStyleLbl="node1" presStyleIdx="3" presStyleCnt="12">
        <dgm:presLayoutVars>
          <dgm:bulletEnabled val="1"/>
        </dgm:presLayoutVars>
      </dgm:prSet>
      <dgm:spPr/>
    </dgm:pt>
    <dgm:pt modelId="{898D5690-F5E0-45C1-A043-5732C7076DC2}" type="pres">
      <dgm:prSet presAssocID="{B5060210-CBE2-40BF-B743-6ED364308B64}" presName="sibTrans" presStyleLbl="sibTrans2D1" presStyleIdx="3" presStyleCnt="11"/>
      <dgm:spPr/>
    </dgm:pt>
    <dgm:pt modelId="{D342FADF-C539-4695-900C-9CBFEAF4E7A6}" type="pres">
      <dgm:prSet presAssocID="{B5060210-CBE2-40BF-B743-6ED364308B64}" presName="connectorText" presStyleLbl="sibTrans2D1" presStyleIdx="3" presStyleCnt="11"/>
      <dgm:spPr/>
    </dgm:pt>
    <dgm:pt modelId="{A2238FAD-CD07-48E9-B05B-3C10A3627B6C}" type="pres">
      <dgm:prSet presAssocID="{74F260B0-39BF-45E8-BF77-AAB912B4FAD5}" presName="node" presStyleLbl="node1" presStyleIdx="4" presStyleCnt="12">
        <dgm:presLayoutVars>
          <dgm:bulletEnabled val="1"/>
        </dgm:presLayoutVars>
      </dgm:prSet>
      <dgm:spPr/>
    </dgm:pt>
    <dgm:pt modelId="{4C1001B7-E4C4-4FBE-B544-C711589C42AB}" type="pres">
      <dgm:prSet presAssocID="{CB08CF00-9781-465E-B1B8-A49A6E4812AF}" presName="sibTrans" presStyleLbl="sibTrans2D1" presStyleIdx="4" presStyleCnt="11"/>
      <dgm:spPr/>
    </dgm:pt>
    <dgm:pt modelId="{FEB750C8-99F5-4035-BBBF-91DC60EDCE16}" type="pres">
      <dgm:prSet presAssocID="{CB08CF00-9781-465E-B1B8-A49A6E4812AF}" presName="connectorText" presStyleLbl="sibTrans2D1" presStyleIdx="4" presStyleCnt="11"/>
      <dgm:spPr/>
    </dgm:pt>
    <dgm:pt modelId="{B565DAC5-42BD-4883-9D14-B3EB7A0A1A27}" type="pres">
      <dgm:prSet presAssocID="{A5971AFB-A890-4318-BBDC-56FBD42E7ABF}" presName="node" presStyleLbl="node1" presStyleIdx="5" presStyleCnt="12">
        <dgm:presLayoutVars>
          <dgm:bulletEnabled val="1"/>
        </dgm:presLayoutVars>
      </dgm:prSet>
      <dgm:spPr/>
    </dgm:pt>
    <dgm:pt modelId="{DE2BD1E5-3521-48D9-9897-ABF17BAE1743}" type="pres">
      <dgm:prSet presAssocID="{6CB888A6-2A44-480F-9A9A-2C3F899F3D66}" presName="sibTrans" presStyleLbl="sibTrans2D1" presStyleIdx="5" presStyleCnt="11"/>
      <dgm:spPr/>
    </dgm:pt>
    <dgm:pt modelId="{930C1643-82AF-48A3-8F67-E4959422247C}" type="pres">
      <dgm:prSet presAssocID="{6CB888A6-2A44-480F-9A9A-2C3F899F3D66}" presName="connectorText" presStyleLbl="sibTrans2D1" presStyleIdx="5" presStyleCnt="11"/>
      <dgm:spPr/>
    </dgm:pt>
    <dgm:pt modelId="{BC9B0DCF-2507-4503-A47D-32A75CFB18F2}" type="pres">
      <dgm:prSet presAssocID="{A2EFEB85-A922-4F7D-B9E0-878A141B329D}" presName="node" presStyleLbl="node1" presStyleIdx="6" presStyleCnt="12">
        <dgm:presLayoutVars>
          <dgm:bulletEnabled val="1"/>
        </dgm:presLayoutVars>
      </dgm:prSet>
      <dgm:spPr/>
    </dgm:pt>
    <dgm:pt modelId="{9FA049B1-BBB1-4B1C-9997-365042022342}" type="pres">
      <dgm:prSet presAssocID="{83C64526-A040-4678-87D4-683F0D274493}" presName="sibTrans" presStyleLbl="sibTrans2D1" presStyleIdx="6" presStyleCnt="11"/>
      <dgm:spPr/>
    </dgm:pt>
    <dgm:pt modelId="{CC150DD6-27E9-45EB-BCBB-50246275FE38}" type="pres">
      <dgm:prSet presAssocID="{83C64526-A040-4678-87D4-683F0D274493}" presName="connectorText" presStyleLbl="sibTrans2D1" presStyleIdx="6" presStyleCnt="11"/>
      <dgm:spPr/>
    </dgm:pt>
    <dgm:pt modelId="{46BD202D-95B1-41E0-AB21-EA314E4929F0}" type="pres">
      <dgm:prSet presAssocID="{0CEE3FA9-763D-4953-B30D-EDDA5FCABF3B}" presName="node" presStyleLbl="node1" presStyleIdx="7" presStyleCnt="12">
        <dgm:presLayoutVars>
          <dgm:bulletEnabled val="1"/>
        </dgm:presLayoutVars>
      </dgm:prSet>
      <dgm:spPr/>
    </dgm:pt>
    <dgm:pt modelId="{4320AF7A-3A04-46CC-B743-C28B9DCD6333}" type="pres">
      <dgm:prSet presAssocID="{4B5C9892-3BC6-48A2-8EF5-AD9963D40D23}" presName="sibTrans" presStyleLbl="sibTrans2D1" presStyleIdx="7" presStyleCnt="11"/>
      <dgm:spPr/>
    </dgm:pt>
    <dgm:pt modelId="{FDD3EB4D-6C86-4B5F-8E6D-5F40E6851B56}" type="pres">
      <dgm:prSet presAssocID="{4B5C9892-3BC6-48A2-8EF5-AD9963D40D23}" presName="connectorText" presStyleLbl="sibTrans2D1" presStyleIdx="7" presStyleCnt="11"/>
      <dgm:spPr/>
    </dgm:pt>
    <dgm:pt modelId="{53DE25F7-E596-48E1-8CE3-A774202EFF1B}" type="pres">
      <dgm:prSet presAssocID="{1B5A6A4C-2AF4-4E3C-988B-D2B598998D53}" presName="node" presStyleLbl="node1" presStyleIdx="8" presStyleCnt="12">
        <dgm:presLayoutVars>
          <dgm:bulletEnabled val="1"/>
        </dgm:presLayoutVars>
      </dgm:prSet>
      <dgm:spPr/>
    </dgm:pt>
    <dgm:pt modelId="{0A29F8F1-DFA4-4FF9-9551-2AE33B138DA6}" type="pres">
      <dgm:prSet presAssocID="{1C15F2A3-6DCD-408E-B857-0913AFE32C63}" presName="sibTrans" presStyleLbl="sibTrans2D1" presStyleIdx="8" presStyleCnt="11"/>
      <dgm:spPr/>
    </dgm:pt>
    <dgm:pt modelId="{29B3E7D1-CAA1-4831-9E2C-1891ABED5404}" type="pres">
      <dgm:prSet presAssocID="{1C15F2A3-6DCD-408E-B857-0913AFE32C63}" presName="connectorText" presStyleLbl="sibTrans2D1" presStyleIdx="8" presStyleCnt="11"/>
      <dgm:spPr/>
    </dgm:pt>
    <dgm:pt modelId="{574CA4A7-9FAA-444D-A926-A74212FC104A}" type="pres">
      <dgm:prSet presAssocID="{41DE1814-6557-439B-9F35-3FC03405853C}" presName="node" presStyleLbl="node1" presStyleIdx="9" presStyleCnt="12">
        <dgm:presLayoutVars>
          <dgm:bulletEnabled val="1"/>
        </dgm:presLayoutVars>
      </dgm:prSet>
      <dgm:spPr/>
    </dgm:pt>
    <dgm:pt modelId="{C1DFA2D5-3EC0-465A-A248-DC4F1CDBC529}" type="pres">
      <dgm:prSet presAssocID="{FCE39535-302B-4278-9AF4-93A838891819}" presName="sibTrans" presStyleLbl="sibTrans2D1" presStyleIdx="9" presStyleCnt="11"/>
      <dgm:spPr/>
    </dgm:pt>
    <dgm:pt modelId="{C5B96FB2-471B-4FE7-80A6-41D205654FA0}" type="pres">
      <dgm:prSet presAssocID="{FCE39535-302B-4278-9AF4-93A838891819}" presName="connectorText" presStyleLbl="sibTrans2D1" presStyleIdx="9" presStyleCnt="11"/>
      <dgm:spPr/>
    </dgm:pt>
    <dgm:pt modelId="{8EC84365-5F02-4A8A-B2E7-3C66DA0C9B26}" type="pres">
      <dgm:prSet presAssocID="{DFC0ABB1-57B1-4C63-A540-BE3641F81120}" presName="node" presStyleLbl="node1" presStyleIdx="10" presStyleCnt="12">
        <dgm:presLayoutVars>
          <dgm:bulletEnabled val="1"/>
        </dgm:presLayoutVars>
      </dgm:prSet>
      <dgm:spPr/>
    </dgm:pt>
    <dgm:pt modelId="{89FE1351-1AFF-425F-9880-C35475EF4010}" type="pres">
      <dgm:prSet presAssocID="{1B1A5D6B-F66A-4FE9-8159-368BC9716A48}" presName="sibTrans" presStyleLbl="sibTrans2D1" presStyleIdx="10" presStyleCnt="11"/>
      <dgm:spPr/>
    </dgm:pt>
    <dgm:pt modelId="{0D92D288-CF4D-48F1-980F-683F86C40660}" type="pres">
      <dgm:prSet presAssocID="{1B1A5D6B-F66A-4FE9-8159-368BC9716A48}" presName="connectorText" presStyleLbl="sibTrans2D1" presStyleIdx="10" presStyleCnt="11"/>
      <dgm:spPr/>
    </dgm:pt>
    <dgm:pt modelId="{2D4AEC09-07A1-4BA5-9E5A-1E64E3ABCEFC}" type="pres">
      <dgm:prSet presAssocID="{5C80D3FD-448A-4188-8283-ED89008EB8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A0B208-DFD2-422E-BDCD-2484EF747A4A}" srcId="{57CC81E9-3E13-4CD0-AE38-4DDC40EC0E8E}" destId="{B0C0E3EB-A257-4999-93CC-D66A9361A96E}" srcOrd="3" destOrd="0" parTransId="{FFF7C257-A324-49F7-B00C-FF2DE187A884}" sibTransId="{B5060210-CBE2-40BF-B743-6ED364308B64}"/>
    <dgm:cxn modelId="{EA3BB109-7EFA-48EC-8A8F-62314A539950}" type="presOf" srcId="{B0C0E3EB-A257-4999-93CC-D66A9361A96E}" destId="{696F2CA7-B265-4347-8FA1-169221848097}" srcOrd="0" destOrd="0" presId="urn:microsoft.com/office/officeart/2005/8/layout/process5"/>
    <dgm:cxn modelId="{1B3C6A0B-48F5-4D71-A3C2-CE52811180F2}" type="presOf" srcId="{CB08CF00-9781-465E-B1B8-A49A6E4812AF}" destId="{4C1001B7-E4C4-4FBE-B544-C711589C42AB}" srcOrd="0" destOrd="0" presId="urn:microsoft.com/office/officeart/2005/8/layout/process5"/>
    <dgm:cxn modelId="{71F1CC0E-A9C0-492A-9E6F-891ACE7333BA}" type="presOf" srcId="{A2EFEB85-A922-4F7D-B9E0-878A141B329D}" destId="{BC9B0DCF-2507-4503-A47D-32A75CFB18F2}" srcOrd="0" destOrd="0" presId="urn:microsoft.com/office/officeart/2005/8/layout/process5"/>
    <dgm:cxn modelId="{787DD614-7FFD-4B81-9F10-9B6F93A74A53}" type="presOf" srcId="{41DE1814-6557-439B-9F35-3FC03405853C}" destId="{574CA4A7-9FAA-444D-A926-A74212FC104A}" srcOrd="0" destOrd="0" presId="urn:microsoft.com/office/officeart/2005/8/layout/process5"/>
    <dgm:cxn modelId="{82AC181A-6234-4B27-A6B5-CC094F4FAFE7}" type="presOf" srcId="{DFC0ABB1-57B1-4C63-A540-BE3641F81120}" destId="{8EC84365-5F02-4A8A-B2E7-3C66DA0C9B26}" srcOrd="0" destOrd="0" presId="urn:microsoft.com/office/officeart/2005/8/layout/process5"/>
    <dgm:cxn modelId="{2C9BE61B-CE95-42FD-B080-01F244D1A10B}" type="presOf" srcId="{D55D85C2-B95E-4B5A-969E-54A54E3D049B}" destId="{6659995F-3154-4E82-9632-4D03F8AC694C}" srcOrd="1" destOrd="0" presId="urn:microsoft.com/office/officeart/2005/8/layout/process5"/>
    <dgm:cxn modelId="{5EA4DC22-9511-4A76-A967-6FFAFA4BAF44}" srcId="{57CC81E9-3E13-4CD0-AE38-4DDC40EC0E8E}" destId="{A5971AFB-A890-4318-BBDC-56FBD42E7ABF}" srcOrd="5" destOrd="0" parTransId="{6CC0FBAF-CFC7-486E-911F-C4B9AA4C57AE}" sibTransId="{6CB888A6-2A44-480F-9A9A-2C3F899F3D66}"/>
    <dgm:cxn modelId="{B2BE9C29-9CF8-42DF-A561-636ECF78B9AC}" type="presOf" srcId="{B5060210-CBE2-40BF-B743-6ED364308B64}" destId="{D342FADF-C539-4695-900C-9CBFEAF4E7A6}" srcOrd="1" destOrd="0" presId="urn:microsoft.com/office/officeart/2005/8/layout/process5"/>
    <dgm:cxn modelId="{7BA5602B-2B75-44FD-8541-8DBF7A017BEC}" type="presOf" srcId="{1C15F2A3-6DCD-408E-B857-0913AFE32C63}" destId="{0A29F8F1-DFA4-4FF9-9551-2AE33B138DA6}" srcOrd="0" destOrd="0" presId="urn:microsoft.com/office/officeart/2005/8/layout/process5"/>
    <dgm:cxn modelId="{A1E0065B-215F-4ABD-B245-37D6A7FFF6CC}" srcId="{57CC81E9-3E13-4CD0-AE38-4DDC40EC0E8E}" destId="{0CEE3FA9-763D-4953-B30D-EDDA5FCABF3B}" srcOrd="7" destOrd="0" parTransId="{A0EB23E9-3085-4B03-80EA-F4CF8E85AC49}" sibTransId="{4B5C9892-3BC6-48A2-8EF5-AD9963D40D23}"/>
    <dgm:cxn modelId="{F5DDBC5D-DAF5-43CD-8039-55A96CB66907}" srcId="{57CC81E9-3E13-4CD0-AE38-4DDC40EC0E8E}" destId="{1B5A6A4C-2AF4-4E3C-988B-D2B598998D53}" srcOrd="8" destOrd="0" parTransId="{0AC7FFF1-6A30-4D8F-8956-AFEFB03D265F}" sibTransId="{1C15F2A3-6DCD-408E-B857-0913AFE32C63}"/>
    <dgm:cxn modelId="{35240641-DD99-47FE-B2F1-9251A52CBC90}" type="presOf" srcId="{E10FF020-FC0D-4D60-ACA6-5DD192348D09}" destId="{E3D852C6-BF8E-4A07-B452-E10F5B5AFA22}" srcOrd="0" destOrd="0" presId="urn:microsoft.com/office/officeart/2005/8/layout/process5"/>
    <dgm:cxn modelId="{22BFD067-EAA7-41A8-91BF-D389A8174174}" type="presOf" srcId="{57CC81E9-3E13-4CD0-AE38-4DDC40EC0E8E}" destId="{98135C38-05C8-485A-984B-201366E79B17}" srcOrd="0" destOrd="0" presId="urn:microsoft.com/office/officeart/2005/8/layout/process5"/>
    <dgm:cxn modelId="{EF5CAE48-9C8B-4DE5-8445-B3E4B68350C8}" type="presOf" srcId="{CB08CF00-9781-465E-B1B8-A49A6E4812AF}" destId="{FEB750C8-99F5-4035-BBBF-91DC60EDCE16}" srcOrd="1" destOrd="0" presId="urn:microsoft.com/office/officeart/2005/8/layout/process5"/>
    <dgm:cxn modelId="{E502A36A-2F63-4A7E-BF66-419E96AAEA6C}" type="presOf" srcId="{6CB888A6-2A44-480F-9A9A-2C3F899F3D66}" destId="{DE2BD1E5-3521-48D9-9897-ABF17BAE1743}" srcOrd="0" destOrd="0" presId="urn:microsoft.com/office/officeart/2005/8/layout/process5"/>
    <dgm:cxn modelId="{D9DD206D-4C0E-4F0C-B08F-7422F969E988}" type="presOf" srcId="{5C80D3FD-448A-4188-8283-ED89008EB852}" destId="{2D4AEC09-07A1-4BA5-9E5A-1E64E3ABCEFC}" srcOrd="0" destOrd="0" presId="urn:microsoft.com/office/officeart/2005/8/layout/process5"/>
    <dgm:cxn modelId="{5A3BF073-F3D0-4962-9B5B-F16145C5C163}" srcId="{57CC81E9-3E13-4CD0-AE38-4DDC40EC0E8E}" destId="{A6EB038D-A7DD-4ECA-8604-2BEB218E74FE}" srcOrd="0" destOrd="0" parTransId="{20CC5777-3434-4D4A-8DA2-60035078229B}" sibTransId="{D55D85C2-B95E-4B5A-969E-54A54E3D049B}"/>
    <dgm:cxn modelId="{3CB1A154-AD7F-4861-A565-24732B200503}" type="presOf" srcId="{FCE39535-302B-4278-9AF4-93A838891819}" destId="{C1DFA2D5-3EC0-465A-A248-DC4F1CDBC529}" srcOrd="0" destOrd="0" presId="urn:microsoft.com/office/officeart/2005/8/layout/process5"/>
    <dgm:cxn modelId="{C2D10156-B4DD-4BC0-81A4-0AC8987089C2}" srcId="{57CC81E9-3E13-4CD0-AE38-4DDC40EC0E8E}" destId="{9D86DC7C-5B5E-445D-8A9A-D3DAC87F5BC1}" srcOrd="1" destOrd="0" parTransId="{FEDBE623-1B4E-4977-B89F-8AD6BC8E5D8F}" sibTransId="{A93CCF3C-8C2B-4CD3-9D0A-ED9D4172ADA6}"/>
    <dgm:cxn modelId="{7DE5FB56-2007-4162-A466-21818F006118}" srcId="{57CC81E9-3E13-4CD0-AE38-4DDC40EC0E8E}" destId="{5C80D3FD-448A-4188-8283-ED89008EB852}" srcOrd="11" destOrd="0" parTransId="{84C91E22-E0D5-4A61-B2E3-2E20E9FAC1AD}" sibTransId="{B7DFFC26-BCD0-42A1-91EA-99314C2419A8}"/>
    <dgm:cxn modelId="{EB5EA358-FBD6-45AE-AC16-42ACB8AE5ADB}" type="presOf" srcId="{B5060210-CBE2-40BF-B743-6ED364308B64}" destId="{898D5690-F5E0-45C1-A043-5732C7076DC2}" srcOrd="0" destOrd="0" presId="urn:microsoft.com/office/officeart/2005/8/layout/process5"/>
    <dgm:cxn modelId="{9C3D5E59-0C9C-41E2-B635-58EB0317A6F8}" type="presOf" srcId="{9D86DC7C-5B5E-445D-8A9A-D3DAC87F5BC1}" destId="{0707F2AE-1F6A-4537-86C2-C53432982589}" srcOrd="0" destOrd="0" presId="urn:microsoft.com/office/officeart/2005/8/layout/process5"/>
    <dgm:cxn modelId="{74A1DC5A-578E-43A0-8B27-1BC259A3C06D}" srcId="{57CC81E9-3E13-4CD0-AE38-4DDC40EC0E8E}" destId="{74F260B0-39BF-45E8-BF77-AAB912B4FAD5}" srcOrd="4" destOrd="0" parTransId="{D19B8789-1CB6-40FE-8E5A-7BBFD36B972D}" sibTransId="{CB08CF00-9781-465E-B1B8-A49A6E4812AF}"/>
    <dgm:cxn modelId="{26B5A57C-92BA-4AF4-989D-6998A2958519}" type="presOf" srcId="{1B1A5D6B-F66A-4FE9-8159-368BC9716A48}" destId="{89FE1351-1AFF-425F-9880-C35475EF4010}" srcOrd="0" destOrd="0" presId="urn:microsoft.com/office/officeart/2005/8/layout/process5"/>
    <dgm:cxn modelId="{79D17780-0FB1-4FCE-B11D-0311F7A51CE0}" srcId="{57CC81E9-3E13-4CD0-AE38-4DDC40EC0E8E}" destId="{E10FF020-FC0D-4D60-ACA6-5DD192348D09}" srcOrd="2" destOrd="0" parTransId="{677E67FF-F8B9-4468-9C99-9BE31641C395}" sibTransId="{AD77D10A-F024-4858-9396-A69CB8544862}"/>
    <dgm:cxn modelId="{97B9AF8B-BA8A-49A8-8A9E-980D41C5F24C}" type="presOf" srcId="{A5971AFB-A890-4318-BBDC-56FBD42E7ABF}" destId="{B565DAC5-42BD-4883-9D14-B3EB7A0A1A27}" srcOrd="0" destOrd="0" presId="urn:microsoft.com/office/officeart/2005/8/layout/process5"/>
    <dgm:cxn modelId="{D4EE6F8C-7B15-4F1C-AF53-1FB57AD17D8A}" type="presOf" srcId="{1C15F2A3-6DCD-408E-B857-0913AFE32C63}" destId="{29B3E7D1-CAA1-4831-9E2C-1891ABED5404}" srcOrd="1" destOrd="0" presId="urn:microsoft.com/office/officeart/2005/8/layout/process5"/>
    <dgm:cxn modelId="{94F62C95-9E46-40E9-83CA-69AD8EDD41DA}" type="presOf" srcId="{83C64526-A040-4678-87D4-683F0D274493}" destId="{9FA049B1-BBB1-4B1C-9997-365042022342}" srcOrd="0" destOrd="0" presId="urn:microsoft.com/office/officeart/2005/8/layout/process5"/>
    <dgm:cxn modelId="{D94FB896-F9DE-4F8D-9D37-3AB9B00D3591}" type="presOf" srcId="{6CB888A6-2A44-480F-9A9A-2C3F899F3D66}" destId="{930C1643-82AF-48A3-8F67-E4959422247C}" srcOrd="1" destOrd="0" presId="urn:microsoft.com/office/officeart/2005/8/layout/process5"/>
    <dgm:cxn modelId="{7A23D896-A3CE-4FCF-BB15-1B4B6BBDD2E5}" srcId="{57CC81E9-3E13-4CD0-AE38-4DDC40EC0E8E}" destId="{DFC0ABB1-57B1-4C63-A540-BE3641F81120}" srcOrd="10" destOrd="0" parTransId="{A02E99FB-6DFA-4D0F-BBED-F47F8C5B5E38}" sibTransId="{1B1A5D6B-F66A-4FE9-8159-368BC9716A48}"/>
    <dgm:cxn modelId="{265D9F9C-F770-43A6-A4D9-99B29475F3EA}" type="presOf" srcId="{4B5C9892-3BC6-48A2-8EF5-AD9963D40D23}" destId="{FDD3EB4D-6C86-4B5F-8E6D-5F40E6851B56}" srcOrd="1" destOrd="0" presId="urn:microsoft.com/office/officeart/2005/8/layout/process5"/>
    <dgm:cxn modelId="{E4808F9E-027A-440A-8DFB-FA760C5B47EC}" type="presOf" srcId="{1B5A6A4C-2AF4-4E3C-988B-D2B598998D53}" destId="{53DE25F7-E596-48E1-8CE3-A774202EFF1B}" srcOrd="0" destOrd="0" presId="urn:microsoft.com/office/officeart/2005/8/layout/process5"/>
    <dgm:cxn modelId="{9DDCEA9E-988F-426A-B81F-92FA22B158AE}" type="presOf" srcId="{AD77D10A-F024-4858-9396-A69CB8544862}" destId="{C347791B-AC1F-4FDB-A1E5-2321725AF342}" srcOrd="1" destOrd="0" presId="urn:microsoft.com/office/officeart/2005/8/layout/process5"/>
    <dgm:cxn modelId="{3A622CA8-67D7-46EE-A208-E1A2F37045AD}" type="presOf" srcId="{A93CCF3C-8C2B-4CD3-9D0A-ED9D4172ADA6}" destId="{AF745384-B34E-48B3-B268-23A0D6171FA4}" srcOrd="1" destOrd="0" presId="urn:microsoft.com/office/officeart/2005/8/layout/process5"/>
    <dgm:cxn modelId="{D2AE72AD-CACE-482D-B256-9F7CCD22DF2C}" srcId="{57CC81E9-3E13-4CD0-AE38-4DDC40EC0E8E}" destId="{A2EFEB85-A922-4F7D-B9E0-878A141B329D}" srcOrd="6" destOrd="0" parTransId="{ED7C1EC2-C388-4001-82C3-AD21E8530CAB}" sibTransId="{83C64526-A040-4678-87D4-683F0D274493}"/>
    <dgm:cxn modelId="{A8C758B7-7AA8-4D84-9B41-B0754FBBF2EB}" type="presOf" srcId="{4B5C9892-3BC6-48A2-8EF5-AD9963D40D23}" destId="{4320AF7A-3A04-46CC-B743-C28B9DCD6333}" srcOrd="0" destOrd="0" presId="urn:microsoft.com/office/officeart/2005/8/layout/process5"/>
    <dgm:cxn modelId="{349358C7-E7D8-4AB4-AF24-47E31464F923}" type="presOf" srcId="{FCE39535-302B-4278-9AF4-93A838891819}" destId="{C5B96FB2-471B-4FE7-80A6-41D205654FA0}" srcOrd="1" destOrd="0" presId="urn:microsoft.com/office/officeart/2005/8/layout/process5"/>
    <dgm:cxn modelId="{0F86BAC8-84A3-49FD-9998-09521CBB0B40}" type="presOf" srcId="{AD77D10A-F024-4858-9396-A69CB8544862}" destId="{A8D118A4-BE91-45A5-AB5A-88B721200907}" srcOrd="0" destOrd="0" presId="urn:microsoft.com/office/officeart/2005/8/layout/process5"/>
    <dgm:cxn modelId="{32DF05CC-FE27-41A5-B112-BAB1CD3AE270}" type="presOf" srcId="{A93CCF3C-8C2B-4CD3-9D0A-ED9D4172ADA6}" destId="{E0D5EAB5-E350-4C8B-AAD4-64C21E37483F}" srcOrd="0" destOrd="0" presId="urn:microsoft.com/office/officeart/2005/8/layout/process5"/>
    <dgm:cxn modelId="{E6C00FD1-78AA-49B6-835D-C7E69522448D}" type="presOf" srcId="{83C64526-A040-4678-87D4-683F0D274493}" destId="{CC150DD6-27E9-45EB-BCBB-50246275FE38}" srcOrd="1" destOrd="0" presId="urn:microsoft.com/office/officeart/2005/8/layout/process5"/>
    <dgm:cxn modelId="{C5ADE4D5-D93F-4A3A-8C0B-78C7FDFCA220}" type="presOf" srcId="{1B1A5D6B-F66A-4FE9-8159-368BC9716A48}" destId="{0D92D288-CF4D-48F1-980F-683F86C40660}" srcOrd="1" destOrd="0" presId="urn:microsoft.com/office/officeart/2005/8/layout/process5"/>
    <dgm:cxn modelId="{18B2F3D7-6ECD-47E4-BC3F-274093385596}" type="presOf" srcId="{A6EB038D-A7DD-4ECA-8604-2BEB218E74FE}" destId="{F0DCCCCB-B6C4-4D9F-AF1D-A634D8F26EC4}" srcOrd="0" destOrd="0" presId="urn:microsoft.com/office/officeart/2005/8/layout/process5"/>
    <dgm:cxn modelId="{361463D8-3903-4A49-93A0-223FC8201C90}" type="presOf" srcId="{D55D85C2-B95E-4B5A-969E-54A54E3D049B}" destId="{D6161B92-6F47-4AA9-B82B-59586A57C5C7}" srcOrd="0" destOrd="0" presId="urn:microsoft.com/office/officeart/2005/8/layout/process5"/>
    <dgm:cxn modelId="{1B69DFE1-75B4-4F9D-9666-7F365883F8BF}" type="presOf" srcId="{74F260B0-39BF-45E8-BF77-AAB912B4FAD5}" destId="{A2238FAD-CD07-48E9-B05B-3C10A3627B6C}" srcOrd="0" destOrd="0" presId="urn:microsoft.com/office/officeart/2005/8/layout/process5"/>
    <dgm:cxn modelId="{AEDF74E3-3A37-462F-980D-19E1B0EC5445}" srcId="{57CC81E9-3E13-4CD0-AE38-4DDC40EC0E8E}" destId="{41DE1814-6557-439B-9F35-3FC03405853C}" srcOrd="9" destOrd="0" parTransId="{DFACCD69-B3EB-4143-8E7B-C0F883BC73F0}" sibTransId="{FCE39535-302B-4278-9AF4-93A838891819}"/>
    <dgm:cxn modelId="{BF5F55E6-15DC-43BF-8940-D20E35C25741}" type="presOf" srcId="{0CEE3FA9-763D-4953-B30D-EDDA5FCABF3B}" destId="{46BD202D-95B1-41E0-AB21-EA314E4929F0}" srcOrd="0" destOrd="0" presId="urn:microsoft.com/office/officeart/2005/8/layout/process5"/>
    <dgm:cxn modelId="{2C59AF90-B070-4E2A-9809-6741C0F291E1}" type="presParOf" srcId="{98135C38-05C8-485A-984B-201366E79B17}" destId="{F0DCCCCB-B6C4-4D9F-AF1D-A634D8F26EC4}" srcOrd="0" destOrd="0" presId="urn:microsoft.com/office/officeart/2005/8/layout/process5"/>
    <dgm:cxn modelId="{C266D93B-21D5-4C98-B22A-5669BC67BB24}" type="presParOf" srcId="{98135C38-05C8-485A-984B-201366E79B17}" destId="{D6161B92-6F47-4AA9-B82B-59586A57C5C7}" srcOrd="1" destOrd="0" presId="urn:microsoft.com/office/officeart/2005/8/layout/process5"/>
    <dgm:cxn modelId="{95C6B6D6-0E75-40A5-91F0-45C9B30C965C}" type="presParOf" srcId="{D6161B92-6F47-4AA9-B82B-59586A57C5C7}" destId="{6659995F-3154-4E82-9632-4D03F8AC694C}" srcOrd="0" destOrd="0" presId="urn:microsoft.com/office/officeart/2005/8/layout/process5"/>
    <dgm:cxn modelId="{EDFD0987-45B4-4B5B-B2EA-068F7A87437D}" type="presParOf" srcId="{98135C38-05C8-485A-984B-201366E79B17}" destId="{0707F2AE-1F6A-4537-86C2-C53432982589}" srcOrd="2" destOrd="0" presId="urn:microsoft.com/office/officeart/2005/8/layout/process5"/>
    <dgm:cxn modelId="{46474812-084B-4BBB-B7C7-81E1F762FBDE}" type="presParOf" srcId="{98135C38-05C8-485A-984B-201366E79B17}" destId="{E0D5EAB5-E350-4C8B-AAD4-64C21E37483F}" srcOrd="3" destOrd="0" presId="urn:microsoft.com/office/officeart/2005/8/layout/process5"/>
    <dgm:cxn modelId="{72733F2C-03C4-4C49-87D5-3727E454ADCD}" type="presParOf" srcId="{E0D5EAB5-E350-4C8B-AAD4-64C21E37483F}" destId="{AF745384-B34E-48B3-B268-23A0D6171FA4}" srcOrd="0" destOrd="0" presId="urn:microsoft.com/office/officeart/2005/8/layout/process5"/>
    <dgm:cxn modelId="{8FECCE99-384C-4D84-BFF7-56967C199C87}" type="presParOf" srcId="{98135C38-05C8-485A-984B-201366E79B17}" destId="{E3D852C6-BF8E-4A07-B452-E10F5B5AFA22}" srcOrd="4" destOrd="0" presId="urn:microsoft.com/office/officeart/2005/8/layout/process5"/>
    <dgm:cxn modelId="{E21B139F-C1F6-4889-99E8-A5A12E5CDFE7}" type="presParOf" srcId="{98135C38-05C8-485A-984B-201366E79B17}" destId="{A8D118A4-BE91-45A5-AB5A-88B721200907}" srcOrd="5" destOrd="0" presId="urn:microsoft.com/office/officeart/2005/8/layout/process5"/>
    <dgm:cxn modelId="{3B7C997E-FE9B-468F-882C-2783514FF881}" type="presParOf" srcId="{A8D118A4-BE91-45A5-AB5A-88B721200907}" destId="{C347791B-AC1F-4FDB-A1E5-2321725AF342}" srcOrd="0" destOrd="0" presId="urn:microsoft.com/office/officeart/2005/8/layout/process5"/>
    <dgm:cxn modelId="{32DF3C29-B890-48CE-88F6-66135E42160C}" type="presParOf" srcId="{98135C38-05C8-485A-984B-201366E79B17}" destId="{696F2CA7-B265-4347-8FA1-169221848097}" srcOrd="6" destOrd="0" presId="urn:microsoft.com/office/officeart/2005/8/layout/process5"/>
    <dgm:cxn modelId="{548D2BBC-1966-43B9-BE69-B944B7402B48}" type="presParOf" srcId="{98135C38-05C8-485A-984B-201366E79B17}" destId="{898D5690-F5E0-45C1-A043-5732C7076DC2}" srcOrd="7" destOrd="0" presId="urn:microsoft.com/office/officeart/2005/8/layout/process5"/>
    <dgm:cxn modelId="{27C7F9A7-3AE9-406F-AF2F-B24164AF3908}" type="presParOf" srcId="{898D5690-F5E0-45C1-A043-5732C7076DC2}" destId="{D342FADF-C539-4695-900C-9CBFEAF4E7A6}" srcOrd="0" destOrd="0" presId="urn:microsoft.com/office/officeart/2005/8/layout/process5"/>
    <dgm:cxn modelId="{F9BCA42E-744F-4732-BD95-56C29AF7DF61}" type="presParOf" srcId="{98135C38-05C8-485A-984B-201366E79B17}" destId="{A2238FAD-CD07-48E9-B05B-3C10A3627B6C}" srcOrd="8" destOrd="0" presId="urn:microsoft.com/office/officeart/2005/8/layout/process5"/>
    <dgm:cxn modelId="{A4559DD8-55F0-4ED0-9070-CDABC9AA96AA}" type="presParOf" srcId="{98135C38-05C8-485A-984B-201366E79B17}" destId="{4C1001B7-E4C4-4FBE-B544-C711589C42AB}" srcOrd="9" destOrd="0" presId="urn:microsoft.com/office/officeart/2005/8/layout/process5"/>
    <dgm:cxn modelId="{1DB971E2-316C-4A96-8637-4E7195F2A6D9}" type="presParOf" srcId="{4C1001B7-E4C4-4FBE-B544-C711589C42AB}" destId="{FEB750C8-99F5-4035-BBBF-91DC60EDCE16}" srcOrd="0" destOrd="0" presId="urn:microsoft.com/office/officeart/2005/8/layout/process5"/>
    <dgm:cxn modelId="{4E8FB40A-FA00-4131-BFA7-984CB60134E8}" type="presParOf" srcId="{98135C38-05C8-485A-984B-201366E79B17}" destId="{B565DAC5-42BD-4883-9D14-B3EB7A0A1A27}" srcOrd="10" destOrd="0" presId="urn:microsoft.com/office/officeart/2005/8/layout/process5"/>
    <dgm:cxn modelId="{24A97576-8482-44BC-88ED-583BC5CB946D}" type="presParOf" srcId="{98135C38-05C8-485A-984B-201366E79B17}" destId="{DE2BD1E5-3521-48D9-9897-ABF17BAE1743}" srcOrd="11" destOrd="0" presId="urn:microsoft.com/office/officeart/2005/8/layout/process5"/>
    <dgm:cxn modelId="{3D64D326-91F8-422F-8F43-F74CC94DCD49}" type="presParOf" srcId="{DE2BD1E5-3521-48D9-9897-ABF17BAE1743}" destId="{930C1643-82AF-48A3-8F67-E4959422247C}" srcOrd="0" destOrd="0" presId="urn:microsoft.com/office/officeart/2005/8/layout/process5"/>
    <dgm:cxn modelId="{8015313C-21AC-4C03-836A-4DF71549BC36}" type="presParOf" srcId="{98135C38-05C8-485A-984B-201366E79B17}" destId="{BC9B0DCF-2507-4503-A47D-32A75CFB18F2}" srcOrd="12" destOrd="0" presId="urn:microsoft.com/office/officeart/2005/8/layout/process5"/>
    <dgm:cxn modelId="{61C86485-BDBD-468E-B2A1-39B263B444DF}" type="presParOf" srcId="{98135C38-05C8-485A-984B-201366E79B17}" destId="{9FA049B1-BBB1-4B1C-9997-365042022342}" srcOrd="13" destOrd="0" presId="urn:microsoft.com/office/officeart/2005/8/layout/process5"/>
    <dgm:cxn modelId="{04B39D01-306E-4ABB-9D03-DAAC76C9F176}" type="presParOf" srcId="{9FA049B1-BBB1-4B1C-9997-365042022342}" destId="{CC150DD6-27E9-45EB-BCBB-50246275FE38}" srcOrd="0" destOrd="0" presId="urn:microsoft.com/office/officeart/2005/8/layout/process5"/>
    <dgm:cxn modelId="{3601BFA8-8D4F-4984-B398-9B332185DC0C}" type="presParOf" srcId="{98135C38-05C8-485A-984B-201366E79B17}" destId="{46BD202D-95B1-41E0-AB21-EA314E4929F0}" srcOrd="14" destOrd="0" presId="urn:microsoft.com/office/officeart/2005/8/layout/process5"/>
    <dgm:cxn modelId="{7E22E426-6DD7-45A9-BD82-A66A9BD9CBFF}" type="presParOf" srcId="{98135C38-05C8-485A-984B-201366E79B17}" destId="{4320AF7A-3A04-46CC-B743-C28B9DCD6333}" srcOrd="15" destOrd="0" presId="urn:microsoft.com/office/officeart/2005/8/layout/process5"/>
    <dgm:cxn modelId="{6EED9C7B-C540-4744-99A7-3F76C70641BC}" type="presParOf" srcId="{4320AF7A-3A04-46CC-B743-C28B9DCD6333}" destId="{FDD3EB4D-6C86-4B5F-8E6D-5F40E6851B56}" srcOrd="0" destOrd="0" presId="urn:microsoft.com/office/officeart/2005/8/layout/process5"/>
    <dgm:cxn modelId="{C395C03C-1E80-4558-AA4E-92698B726FF5}" type="presParOf" srcId="{98135C38-05C8-485A-984B-201366E79B17}" destId="{53DE25F7-E596-48E1-8CE3-A774202EFF1B}" srcOrd="16" destOrd="0" presId="urn:microsoft.com/office/officeart/2005/8/layout/process5"/>
    <dgm:cxn modelId="{1DD70B7B-E4B7-4E1A-A72D-F2B59795007B}" type="presParOf" srcId="{98135C38-05C8-485A-984B-201366E79B17}" destId="{0A29F8F1-DFA4-4FF9-9551-2AE33B138DA6}" srcOrd="17" destOrd="0" presId="urn:microsoft.com/office/officeart/2005/8/layout/process5"/>
    <dgm:cxn modelId="{9E33A951-0D12-4683-A934-0690C99B6DFB}" type="presParOf" srcId="{0A29F8F1-DFA4-4FF9-9551-2AE33B138DA6}" destId="{29B3E7D1-CAA1-4831-9E2C-1891ABED5404}" srcOrd="0" destOrd="0" presId="urn:microsoft.com/office/officeart/2005/8/layout/process5"/>
    <dgm:cxn modelId="{F0ADB74C-606C-417F-A2AC-0F588D0FFE4F}" type="presParOf" srcId="{98135C38-05C8-485A-984B-201366E79B17}" destId="{574CA4A7-9FAA-444D-A926-A74212FC104A}" srcOrd="18" destOrd="0" presId="urn:microsoft.com/office/officeart/2005/8/layout/process5"/>
    <dgm:cxn modelId="{CC59EDAB-0E29-4E4E-8925-5E22B34ADE7B}" type="presParOf" srcId="{98135C38-05C8-485A-984B-201366E79B17}" destId="{C1DFA2D5-3EC0-465A-A248-DC4F1CDBC529}" srcOrd="19" destOrd="0" presId="urn:microsoft.com/office/officeart/2005/8/layout/process5"/>
    <dgm:cxn modelId="{6A02AD7A-F89E-4233-8B58-409E854672A7}" type="presParOf" srcId="{C1DFA2D5-3EC0-465A-A248-DC4F1CDBC529}" destId="{C5B96FB2-471B-4FE7-80A6-41D205654FA0}" srcOrd="0" destOrd="0" presId="urn:microsoft.com/office/officeart/2005/8/layout/process5"/>
    <dgm:cxn modelId="{C73C0A72-7336-467B-9150-129BC91F71E1}" type="presParOf" srcId="{98135C38-05C8-485A-984B-201366E79B17}" destId="{8EC84365-5F02-4A8A-B2E7-3C66DA0C9B26}" srcOrd="20" destOrd="0" presId="urn:microsoft.com/office/officeart/2005/8/layout/process5"/>
    <dgm:cxn modelId="{ACDE44C0-181D-4EA0-9729-F0E0B1AA37F5}" type="presParOf" srcId="{98135C38-05C8-485A-984B-201366E79B17}" destId="{89FE1351-1AFF-425F-9880-C35475EF4010}" srcOrd="21" destOrd="0" presId="urn:microsoft.com/office/officeart/2005/8/layout/process5"/>
    <dgm:cxn modelId="{9A8C801D-4D9D-4E90-A69B-022C14924CDA}" type="presParOf" srcId="{89FE1351-1AFF-425F-9880-C35475EF4010}" destId="{0D92D288-CF4D-48F1-980F-683F86C40660}" srcOrd="0" destOrd="0" presId="urn:microsoft.com/office/officeart/2005/8/layout/process5"/>
    <dgm:cxn modelId="{DB5F5861-4C21-47FB-B3A9-5BFB96065980}" type="presParOf" srcId="{98135C38-05C8-485A-984B-201366E79B17}" destId="{2D4AEC09-07A1-4BA5-9E5A-1E64E3ABCEF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AB35-2245-4541-80A6-0F2494675604}">
      <dsp:nvSpPr>
        <dsp:cNvPr id="0" name=""/>
        <dsp:cNvSpPr/>
      </dsp:nvSpPr>
      <dsp:spPr>
        <a:xfrm>
          <a:off x="58318" y="101013"/>
          <a:ext cx="2599142" cy="25598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Designed to meet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physician needs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and support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practice-based improvement</a:t>
          </a:r>
          <a:r>
            <a:rPr lang="en-US" sz="1600" b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b="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954" y="475901"/>
        <a:ext cx="1837870" cy="1810117"/>
      </dsp:txXfrm>
    </dsp:sp>
    <dsp:sp modelId="{7C86140F-8448-4A2E-A436-C0EFB861678A}">
      <dsp:nvSpPr>
        <dsp:cNvPr id="0" name=""/>
        <dsp:cNvSpPr/>
      </dsp:nvSpPr>
      <dsp:spPr>
        <a:xfrm>
          <a:off x="1674090" y="1707306"/>
          <a:ext cx="2599142" cy="2559893"/>
        </a:xfrm>
        <a:prstGeom prst="ellipse">
          <a:avLst/>
        </a:prstGeom>
        <a:solidFill>
          <a:schemeClr val="accent4">
            <a:alpha val="50000"/>
            <a:hueOff val="1093342"/>
            <a:satOff val="-6758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Applies across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clinical care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administration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r>
            <a:rPr lang="en-US" sz="1800" kern="12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726" y="2082194"/>
        <a:ext cx="1837870" cy="1810117"/>
      </dsp:txXfrm>
    </dsp:sp>
    <dsp:sp modelId="{99EF254A-2A51-475E-A534-4329F85EFF33}">
      <dsp:nvSpPr>
        <dsp:cNvPr id="0" name=""/>
        <dsp:cNvSpPr/>
      </dsp:nvSpPr>
      <dsp:spPr>
        <a:xfrm>
          <a:off x="3310920" y="0"/>
          <a:ext cx="2599142" cy="2559893"/>
        </a:xfrm>
        <a:prstGeom prst="ellipse">
          <a:avLst/>
        </a:prstGeom>
        <a:solidFill>
          <a:schemeClr val="accent4">
            <a:alpha val="50000"/>
            <a:hueOff val="2186683"/>
            <a:satOff val="-13516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Supports requirements for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MOL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MOC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credentialing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professional membership</a:t>
          </a:r>
          <a:r>
            <a:rPr lang="en-US" sz="16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1556" y="374888"/>
        <a:ext cx="1837870" cy="1810117"/>
      </dsp:txXfrm>
    </dsp:sp>
    <dsp:sp modelId="{876EE089-4746-430E-AEEB-A785071C7091}">
      <dsp:nvSpPr>
        <dsp:cNvPr id="0" name=""/>
        <dsp:cNvSpPr/>
      </dsp:nvSpPr>
      <dsp:spPr>
        <a:xfrm>
          <a:off x="4874470" y="1707306"/>
          <a:ext cx="2599142" cy="2559893"/>
        </a:xfrm>
        <a:prstGeom prst="ellipse">
          <a:avLst/>
        </a:prstGeom>
        <a:solidFill>
          <a:schemeClr val="accent4">
            <a:alpha val="50000"/>
            <a:hueOff val="3280025"/>
            <a:satOff val="-20274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Provides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protected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unbiased space 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for learning and teaching</a:t>
          </a:r>
          <a:r>
            <a:rPr lang="en-US" sz="1600" kern="12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5106" y="2082194"/>
        <a:ext cx="1837870" cy="1810117"/>
      </dsp:txXfrm>
    </dsp:sp>
    <dsp:sp modelId="{072401BE-B6FF-4FAF-A6C8-1023C700B031}">
      <dsp:nvSpPr>
        <dsp:cNvPr id="0" name=""/>
        <dsp:cNvSpPr/>
      </dsp:nvSpPr>
      <dsp:spPr>
        <a:xfrm>
          <a:off x="6542541" y="9369"/>
          <a:ext cx="2599142" cy="2559893"/>
        </a:xfrm>
        <a:prstGeom prst="ellipse">
          <a:avLst/>
        </a:prstGeom>
        <a:solidFill>
          <a:schemeClr val="accent4">
            <a:alpha val="50000"/>
            <a:hueOff val="4373366"/>
            <a:satOff val="-27032"/>
            <a:lumOff val="-23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Demonstrates </a:t>
          </a: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measurable impact</a:t>
          </a: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on physician performance and patient outcomes</a:t>
          </a:r>
          <a:r>
            <a:rPr lang="en-US" sz="1600" kern="1200" baseline="3000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190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3177" y="384257"/>
        <a:ext cx="1837870" cy="18101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7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rgbClr val="FF783B">
            <a:alpha val="71818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7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7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rgbClr val="FF783B">
            <a:alpha val="681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6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rgbClr val="FF783B">
            <a:alpha val="64545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60909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bg2">
            <a:alpha val="5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6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6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6">
            <a:alpha val="60909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bg2">
            <a:alpha val="5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073CF-2918-4927-87BF-160D733AD86B}">
      <dsp:nvSpPr>
        <dsp:cNvPr id="0" name=""/>
        <dsp:cNvSpPr/>
      </dsp:nvSpPr>
      <dsp:spPr>
        <a:xfrm>
          <a:off x="0" y="561313"/>
          <a:ext cx="2881312" cy="172878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Number of Questions: </a:t>
          </a:r>
          <a:b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4-5 questions for a single one-hour activity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1313"/>
        <a:ext cx="2881312" cy="1728787"/>
      </dsp:txXfrm>
    </dsp:sp>
    <dsp:sp modelId="{08A471BA-12FE-41E3-80DD-817B46B7B752}">
      <dsp:nvSpPr>
        <dsp:cNvPr id="0" name=""/>
        <dsp:cNvSpPr/>
      </dsp:nvSpPr>
      <dsp:spPr>
        <a:xfrm>
          <a:off x="3169443" y="561313"/>
          <a:ext cx="2881312" cy="1728787"/>
        </a:xfrm>
        <a:prstGeom prst="rect">
          <a:avLst/>
        </a:prstGeom>
        <a:solidFill>
          <a:schemeClr val="accent2">
            <a:shade val="80000"/>
            <a:hueOff val="151924"/>
            <a:satOff val="-13922"/>
            <a:lumOff val="7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Number of Questions: </a:t>
          </a:r>
          <a:b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2–3 for a 1-hour session within a larger conference</a:t>
          </a:r>
        </a:p>
      </dsp:txBody>
      <dsp:txXfrm>
        <a:off x="3169443" y="561313"/>
        <a:ext cx="2881312" cy="1728787"/>
      </dsp:txXfrm>
    </dsp:sp>
    <dsp:sp modelId="{315E1462-14C2-4D75-926E-5CA64A93D1D5}">
      <dsp:nvSpPr>
        <dsp:cNvPr id="0" name=""/>
        <dsp:cNvSpPr/>
      </dsp:nvSpPr>
      <dsp:spPr>
        <a:xfrm>
          <a:off x="6338887" y="561313"/>
          <a:ext cx="2881312" cy="1728787"/>
        </a:xfrm>
        <a:prstGeom prst="rect">
          <a:avLst/>
        </a:prstGeom>
        <a:solidFill>
          <a:schemeClr val="accent2">
            <a:shade val="80000"/>
            <a:hueOff val="303848"/>
            <a:satOff val="-27844"/>
            <a:lumOff val="154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Format: </a:t>
          </a:r>
          <a:b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Multiple choice with 4–5 answer options</a:t>
          </a:r>
        </a:p>
      </dsp:txBody>
      <dsp:txXfrm>
        <a:off x="6338887" y="561313"/>
        <a:ext cx="2881312" cy="1728787"/>
      </dsp:txXfrm>
    </dsp:sp>
    <dsp:sp modelId="{97A8DF23-4750-436B-93F8-DD913CF3740C}">
      <dsp:nvSpPr>
        <dsp:cNvPr id="0" name=""/>
        <dsp:cNvSpPr/>
      </dsp:nvSpPr>
      <dsp:spPr>
        <a:xfrm>
          <a:off x="0" y="2578232"/>
          <a:ext cx="2881312" cy="1728787"/>
        </a:xfrm>
        <a:prstGeom prst="rect">
          <a:avLst/>
        </a:prstGeom>
        <a:solidFill>
          <a:schemeClr val="accent2">
            <a:shade val="80000"/>
            <a:hueOff val="455772"/>
            <a:satOff val="-41765"/>
            <a:lumOff val="23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Submission: </a:t>
          </a:r>
          <a:b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Send to CE office with correct answer highlighted and a brief explanation</a:t>
          </a:r>
        </a:p>
      </dsp:txBody>
      <dsp:txXfrm>
        <a:off x="0" y="2578232"/>
        <a:ext cx="2881312" cy="1728787"/>
      </dsp:txXfrm>
    </dsp:sp>
    <dsp:sp modelId="{72EAA109-4455-42DC-BCE1-182E13A24B09}">
      <dsp:nvSpPr>
        <dsp:cNvPr id="0" name=""/>
        <dsp:cNvSpPr/>
      </dsp:nvSpPr>
      <dsp:spPr>
        <a:xfrm>
          <a:off x="3169443" y="2578232"/>
          <a:ext cx="2881312" cy="1728787"/>
        </a:xfrm>
        <a:prstGeom prst="rect">
          <a:avLst/>
        </a:prstGeom>
        <a:solidFill>
          <a:schemeClr val="accent2">
            <a:shade val="80000"/>
            <a:hueOff val="607696"/>
            <a:satOff val="-55687"/>
            <a:lumOff val="309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Best Practices: </a:t>
          </a:r>
          <a:b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Use mini case studies whenever possible to measure application of the content</a:t>
          </a:r>
        </a:p>
      </dsp:txBody>
      <dsp:txXfrm>
        <a:off x="3169443" y="2578232"/>
        <a:ext cx="2881312" cy="1728787"/>
      </dsp:txXfrm>
    </dsp:sp>
    <dsp:sp modelId="{0CE83E26-A858-4E0F-A887-13CDB72CA818}">
      <dsp:nvSpPr>
        <dsp:cNvPr id="0" name=""/>
        <dsp:cNvSpPr/>
      </dsp:nvSpPr>
      <dsp:spPr>
        <a:xfrm>
          <a:off x="6338887" y="2578232"/>
          <a:ext cx="2881312" cy="1728787"/>
        </a:xfrm>
        <a:prstGeom prst="rect">
          <a:avLst/>
        </a:prstGeom>
        <a:solidFill>
          <a:schemeClr val="accent2">
            <a:shade val="80000"/>
            <a:hueOff val="759619"/>
            <a:satOff val="-69609"/>
            <a:lumOff val="386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Next Step: </a:t>
          </a:r>
          <a:b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Follow detailed question writing guidelines on next slide</a:t>
          </a:r>
          <a:endParaRPr lang="en-US" altLang="en-US" sz="16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38887" y="2578232"/>
        <a:ext cx="2881312" cy="17287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6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6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60909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6">
            <a:alpha val="5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6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6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60909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6">
            <a:alpha val="5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0C54-92C4-4587-92DF-FD381CE7FA42}">
      <dsp:nvSpPr>
        <dsp:cNvPr id="0" name=""/>
        <dsp:cNvSpPr/>
      </dsp:nvSpPr>
      <dsp:spPr>
        <a:xfrm>
          <a:off x="5039458" y="10026"/>
          <a:ext cx="1271272" cy="95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Identify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Practice Gaps and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Educational Needs</a:t>
          </a:r>
        </a:p>
      </dsp:txBody>
      <dsp:txXfrm>
        <a:off x="5039458" y="10026"/>
        <a:ext cx="1271272" cy="956685"/>
      </dsp:txXfrm>
    </dsp:sp>
    <dsp:sp modelId="{3C769C65-11BA-4565-920C-85E01F720A48}">
      <dsp:nvSpPr>
        <dsp:cNvPr id="0" name=""/>
        <dsp:cNvSpPr/>
      </dsp:nvSpPr>
      <dsp:spPr>
        <a:xfrm>
          <a:off x="2272793" y="438"/>
          <a:ext cx="4671134" cy="4671134"/>
        </a:xfrm>
        <a:prstGeom prst="circularArrow">
          <a:avLst>
            <a:gd name="adj1" fmla="val 3994"/>
            <a:gd name="adj2" fmla="val 250557"/>
            <a:gd name="adj3" fmla="val 20572060"/>
            <a:gd name="adj4" fmla="val 19204357"/>
            <a:gd name="adj5" fmla="val 46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D82CF-EF84-4B53-AF87-44EEDFFC23A5}">
      <dsp:nvSpPr>
        <dsp:cNvPr id="0" name=""/>
        <dsp:cNvSpPr/>
      </dsp:nvSpPr>
      <dsp:spPr>
        <a:xfrm>
          <a:off x="5839214" y="1857663"/>
          <a:ext cx="1805227" cy="95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Classify Gaps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Competence, Performance, or Knowledge</a:t>
          </a:r>
        </a:p>
      </dsp:txBody>
      <dsp:txXfrm>
        <a:off x="5839214" y="1857663"/>
        <a:ext cx="1805227" cy="956685"/>
      </dsp:txXfrm>
    </dsp:sp>
    <dsp:sp modelId="{91FCE50B-FAB9-4AE1-B1C5-51C16BEC3965}">
      <dsp:nvSpPr>
        <dsp:cNvPr id="0" name=""/>
        <dsp:cNvSpPr/>
      </dsp:nvSpPr>
      <dsp:spPr>
        <a:xfrm>
          <a:off x="2209780" y="152390"/>
          <a:ext cx="4671134" cy="4671134"/>
        </a:xfrm>
        <a:prstGeom prst="circularArrow">
          <a:avLst>
            <a:gd name="adj1" fmla="val 3994"/>
            <a:gd name="adj2" fmla="val 250557"/>
            <a:gd name="adj3" fmla="val 2145086"/>
            <a:gd name="adj4" fmla="val 777383"/>
            <a:gd name="adj5" fmla="val 4659"/>
          </a:avLst>
        </a:prstGeom>
        <a:solidFill>
          <a:schemeClr val="accent2">
            <a:hueOff val="-372896"/>
            <a:satOff val="-12593"/>
            <a:lumOff val="5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5D96-910A-429D-BB60-C60B176477AB}">
      <dsp:nvSpPr>
        <dsp:cNvPr id="0" name=""/>
        <dsp:cNvSpPr/>
      </dsp:nvSpPr>
      <dsp:spPr>
        <a:xfrm>
          <a:off x="5039458" y="3705300"/>
          <a:ext cx="1271272" cy="95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Define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Target Audience</a:t>
          </a:r>
        </a:p>
      </dsp:txBody>
      <dsp:txXfrm>
        <a:off x="5039458" y="3705300"/>
        <a:ext cx="1271272" cy="956685"/>
      </dsp:txXfrm>
    </dsp:sp>
    <dsp:sp modelId="{0CC5F340-43BA-452C-BD70-D237F2F9F60C}">
      <dsp:nvSpPr>
        <dsp:cNvPr id="0" name=""/>
        <dsp:cNvSpPr/>
      </dsp:nvSpPr>
      <dsp:spPr>
        <a:xfrm>
          <a:off x="2272793" y="438"/>
          <a:ext cx="4671134" cy="4671134"/>
        </a:xfrm>
        <a:prstGeom prst="circularArrow">
          <a:avLst>
            <a:gd name="adj1" fmla="val 3994"/>
            <a:gd name="adj2" fmla="val 250557"/>
            <a:gd name="adj3" fmla="val 5848905"/>
            <a:gd name="adj4" fmla="val 4700538"/>
            <a:gd name="adj5" fmla="val 4659"/>
          </a:avLst>
        </a:prstGeom>
        <a:solidFill>
          <a:schemeClr val="accent2">
            <a:hueOff val="-745791"/>
            <a:satOff val="-25186"/>
            <a:lumOff val="10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34085-4198-400A-8D72-75C452E6DEBF}">
      <dsp:nvSpPr>
        <dsp:cNvPr id="0" name=""/>
        <dsp:cNvSpPr/>
      </dsp:nvSpPr>
      <dsp:spPr>
        <a:xfrm>
          <a:off x="2905991" y="3705300"/>
          <a:ext cx="1271272" cy="95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Develop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Learning Objectives</a:t>
          </a:r>
        </a:p>
      </dsp:txBody>
      <dsp:txXfrm>
        <a:off x="2905991" y="3705300"/>
        <a:ext cx="1271272" cy="956685"/>
      </dsp:txXfrm>
    </dsp:sp>
    <dsp:sp modelId="{DAA0447E-C8B2-4657-81D5-9BD74B7BB169}">
      <dsp:nvSpPr>
        <dsp:cNvPr id="0" name=""/>
        <dsp:cNvSpPr/>
      </dsp:nvSpPr>
      <dsp:spPr>
        <a:xfrm>
          <a:off x="2272793" y="438"/>
          <a:ext cx="4671134" cy="4671134"/>
        </a:xfrm>
        <a:prstGeom prst="circularArrow">
          <a:avLst>
            <a:gd name="adj1" fmla="val 3994"/>
            <a:gd name="adj2" fmla="val 250557"/>
            <a:gd name="adj3" fmla="val 9772060"/>
            <a:gd name="adj4" fmla="val 8404357"/>
            <a:gd name="adj5" fmla="val 4659"/>
          </a:avLst>
        </a:prstGeom>
        <a:solidFill>
          <a:schemeClr val="accent2">
            <a:hueOff val="-1118687"/>
            <a:satOff val="-37778"/>
            <a:lumOff val="15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F6C4F-4DD1-4FD3-93DF-C9FA06775996}">
      <dsp:nvSpPr>
        <dsp:cNvPr id="0" name=""/>
        <dsp:cNvSpPr/>
      </dsp:nvSpPr>
      <dsp:spPr>
        <a:xfrm>
          <a:off x="1575757" y="1857663"/>
          <a:ext cx="1798272" cy="95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Create Content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Aligned with Needs, Audience, &amp; Objectives</a:t>
          </a:r>
        </a:p>
      </dsp:txBody>
      <dsp:txXfrm>
        <a:off x="1575757" y="1857663"/>
        <a:ext cx="1798272" cy="956685"/>
      </dsp:txXfrm>
    </dsp:sp>
    <dsp:sp modelId="{3DF65AFB-9C4D-485D-8DEF-14DA8C65C2CA}">
      <dsp:nvSpPr>
        <dsp:cNvPr id="0" name=""/>
        <dsp:cNvSpPr/>
      </dsp:nvSpPr>
      <dsp:spPr>
        <a:xfrm>
          <a:off x="2272793" y="438"/>
          <a:ext cx="4671134" cy="4671134"/>
        </a:xfrm>
        <a:prstGeom prst="circularArrow">
          <a:avLst>
            <a:gd name="adj1" fmla="val 3994"/>
            <a:gd name="adj2" fmla="val 250557"/>
            <a:gd name="adj3" fmla="val 12945086"/>
            <a:gd name="adj4" fmla="val 11577383"/>
            <a:gd name="adj5" fmla="val 4659"/>
          </a:avLst>
        </a:prstGeom>
        <a:solidFill>
          <a:schemeClr val="accent2">
            <a:hueOff val="-1491582"/>
            <a:satOff val="-50371"/>
            <a:lumOff val="20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14FD2-5299-432E-9857-C0102877AF36}">
      <dsp:nvSpPr>
        <dsp:cNvPr id="0" name=""/>
        <dsp:cNvSpPr/>
      </dsp:nvSpPr>
      <dsp:spPr>
        <a:xfrm>
          <a:off x="2905991" y="10026"/>
          <a:ext cx="1271272" cy="95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Assess Activity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Impact on Learning</a:t>
          </a:r>
        </a:p>
      </dsp:txBody>
      <dsp:txXfrm>
        <a:off x="2905991" y="10026"/>
        <a:ext cx="1271272" cy="956685"/>
      </dsp:txXfrm>
    </dsp:sp>
    <dsp:sp modelId="{394BA103-4322-4792-B802-5FEB8935C787}">
      <dsp:nvSpPr>
        <dsp:cNvPr id="0" name=""/>
        <dsp:cNvSpPr/>
      </dsp:nvSpPr>
      <dsp:spPr>
        <a:xfrm>
          <a:off x="2272793" y="438"/>
          <a:ext cx="4671134" cy="4671134"/>
        </a:xfrm>
        <a:prstGeom prst="circularArrow">
          <a:avLst>
            <a:gd name="adj1" fmla="val 3994"/>
            <a:gd name="adj2" fmla="val 250557"/>
            <a:gd name="adj3" fmla="val 16648905"/>
            <a:gd name="adj4" fmla="val 15500538"/>
            <a:gd name="adj5" fmla="val 4659"/>
          </a:avLst>
        </a:prstGeom>
        <a:solidFill>
          <a:schemeClr val="accent2">
            <a:hueOff val="-1864478"/>
            <a:satOff val="-62964"/>
            <a:lumOff val="2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5E587-ABA1-4A2B-BB1E-1D55BF7923C9}">
      <dsp:nvSpPr>
        <dsp:cNvPr id="0" name=""/>
        <dsp:cNvSpPr/>
      </dsp:nvSpPr>
      <dsp:spPr>
        <a:xfrm>
          <a:off x="304800" y="19349"/>
          <a:ext cx="7238999" cy="99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rial" panose="020B0604020202020204" pitchFamily="34" charset="0"/>
              <a:cs typeface="Arial" panose="020B0604020202020204" pitchFamily="34" charset="0"/>
            </a:rPr>
            <a:t>Required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for annual and reaccreditation reporting</a:t>
          </a:r>
        </a:p>
      </dsp:txBody>
      <dsp:txXfrm>
        <a:off x="353233" y="67782"/>
        <a:ext cx="7142133" cy="895294"/>
      </dsp:txXfrm>
    </dsp:sp>
    <dsp:sp modelId="{2B4237C5-3ACA-400B-B179-5E3930336072}">
      <dsp:nvSpPr>
        <dsp:cNvPr id="0" name=""/>
        <dsp:cNvSpPr/>
      </dsp:nvSpPr>
      <dsp:spPr>
        <a:xfrm>
          <a:off x="304800" y="1164150"/>
          <a:ext cx="7238999" cy="992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Keeps activities aligned with accredited provider standards</a:t>
          </a:r>
        </a:p>
      </dsp:txBody>
      <dsp:txXfrm>
        <a:off x="353233" y="1212583"/>
        <a:ext cx="7142133" cy="895294"/>
      </dsp:txXfrm>
    </dsp:sp>
    <dsp:sp modelId="{BC7390EB-92B2-4A69-81BB-B60C14C7EAD4}">
      <dsp:nvSpPr>
        <dsp:cNvPr id="0" name=""/>
        <dsp:cNvSpPr/>
      </dsp:nvSpPr>
      <dsp:spPr>
        <a:xfrm>
          <a:off x="304800" y="2308950"/>
          <a:ext cx="7238999" cy="992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Documents how activities are planned, implemented, and evaluated</a:t>
          </a:r>
        </a:p>
      </dsp:txBody>
      <dsp:txXfrm>
        <a:off x="353233" y="2357383"/>
        <a:ext cx="7142133" cy="895294"/>
      </dsp:txXfrm>
    </dsp:sp>
    <dsp:sp modelId="{1BC9200B-D5A0-4365-8CE5-D7E61E84279D}">
      <dsp:nvSpPr>
        <dsp:cNvPr id="0" name=""/>
        <dsp:cNvSpPr/>
      </dsp:nvSpPr>
      <dsp:spPr>
        <a:xfrm>
          <a:off x="304800" y="3453750"/>
          <a:ext cx="7238999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Protects required attendee records for the 6-year retention period</a:t>
          </a:r>
        </a:p>
      </dsp:txBody>
      <dsp:txXfrm>
        <a:off x="353233" y="3502183"/>
        <a:ext cx="7142133" cy="895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accent6"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accent6"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accent6"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CCB-B6C4-4D9F-AF1D-A634D8F26EC4}">
      <dsp:nvSpPr>
        <dsp:cNvPr id="0" name=""/>
        <dsp:cNvSpPr/>
      </dsp:nvSpPr>
      <dsp:spPr>
        <a:xfrm>
          <a:off x="419591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Briefly document professional practice gaps and educational needs</a:t>
          </a:r>
        </a:p>
      </dsp:txBody>
      <dsp:txXfrm>
        <a:off x="447915" y="28569"/>
        <a:ext cx="1555086" cy="910392"/>
      </dsp:txXfrm>
    </dsp:sp>
    <dsp:sp modelId="{D6161B92-6F47-4AA9-B82B-59586A57C5C7}">
      <dsp:nvSpPr>
        <dsp:cNvPr id="0" name=""/>
        <dsp:cNvSpPr/>
      </dsp:nvSpPr>
      <dsp:spPr>
        <a:xfrm>
          <a:off x="2173157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63852"/>
        <a:ext cx="239181" cy="239826"/>
      </dsp:txXfrm>
    </dsp:sp>
    <dsp:sp modelId="{0707F2AE-1F6A-4537-86C2-C53432982589}">
      <dsp:nvSpPr>
        <dsp:cNvPr id="0" name=""/>
        <dsp:cNvSpPr/>
      </dsp:nvSpPr>
      <dsp:spPr>
        <a:xfrm>
          <a:off x="2676018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Identify target learners</a:t>
          </a:r>
        </a:p>
      </dsp:txBody>
      <dsp:txXfrm>
        <a:off x="2704342" y="28569"/>
        <a:ext cx="1555086" cy="910392"/>
      </dsp:txXfrm>
    </dsp:sp>
    <dsp:sp modelId="{E0D5EAB5-E350-4C8B-AAD4-64C21E37483F}">
      <dsp:nvSpPr>
        <dsp:cNvPr id="0" name=""/>
        <dsp:cNvSpPr/>
      </dsp:nvSpPr>
      <dsp:spPr>
        <a:xfrm>
          <a:off x="4429585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"/>
            <a:satOff val="-7259"/>
            <a:lumOff val="4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63852"/>
        <a:ext cx="239181" cy="239826"/>
      </dsp:txXfrm>
    </dsp:sp>
    <dsp:sp modelId="{E3D852C6-BF8E-4A07-B452-E10F5B5AFA22}">
      <dsp:nvSpPr>
        <dsp:cNvPr id="0" name=""/>
        <dsp:cNvSpPr/>
      </dsp:nvSpPr>
      <dsp:spPr>
        <a:xfrm>
          <a:off x="4932446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8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Select planning committee</a:t>
          </a:r>
        </a:p>
      </dsp:txBody>
      <dsp:txXfrm>
        <a:off x="4960770" y="28569"/>
        <a:ext cx="1555086" cy="910392"/>
      </dsp:txXfrm>
    </dsp:sp>
    <dsp:sp modelId="{A8D118A4-BE91-45A5-AB5A-88B721200907}">
      <dsp:nvSpPr>
        <dsp:cNvPr id="0" name=""/>
        <dsp:cNvSpPr/>
      </dsp:nvSpPr>
      <dsp:spPr>
        <a:xfrm>
          <a:off x="6686013" y="283910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9213"/>
            <a:satOff val="-14517"/>
            <a:lumOff val="9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63852"/>
        <a:ext cx="239181" cy="239826"/>
      </dsp:txXfrm>
    </dsp:sp>
    <dsp:sp modelId="{696F2CA7-B265-4347-8FA1-169221848097}">
      <dsp:nvSpPr>
        <dsp:cNvPr id="0" name=""/>
        <dsp:cNvSpPr/>
      </dsp:nvSpPr>
      <dsp:spPr>
        <a:xfrm>
          <a:off x="7188874" y="245"/>
          <a:ext cx="1611734" cy="96704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7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Develop learning objectives and determine activity format</a:t>
          </a:r>
        </a:p>
      </dsp:txBody>
      <dsp:txXfrm>
        <a:off x="7217198" y="28569"/>
        <a:ext cx="1555086" cy="910392"/>
      </dsp:txXfrm>
    </dsp:sp>
    <dsp:sp modelId="{898D5690-F5E0-45C1-A043-5732C7076DC2}">
      <dsp:nvSpPr>
        <dsp:cNvPr id="0" name=""/>
        <dsp:cNvSpPr/>
      </dsp:nvSpPr>
      <dsp:spPr>
        <a:xfrm rot="5400000">
          <a:off x="7823897" y="1080107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3819"/>
            <a:satOff val="-21776"/>
            <a:lumOff val="14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4828" y="1109118"/>
        <a:ext cx="239826" cy="239181"/>
      </dsp:txXfrm>
    </dsp:sp>
    <dsp:sp modelId="{A2238FAD-CD07-48E9-B05B-3C10A3627B6C}">
      <dsp:nvSpPr>
        <dsp:cNvPr id="0" name=""/>
        <dsp:cNvSpPr/>
      </dsp:nvSpPr>
      <dsp:spPr>
        <a:xfrm>
          <a:off x="7188874" y="1611979"/>
          <a:ext cx="1611734" cy="967040"/>
        </a:xfrm>
        <a:prstGeom prst="roundRect">
          <a:avLst>
            <a:gd name="adj" fmla="val 10000"/>
          </a:avLst>
        </a:prstGeom>
        <a:solidFill>
          <a:srgbClr val="FF783B">
            <a:alpha val="7490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CME Intake Form</a:t>
          </a:r>
        </a:p>
      </dsp:txBody>
      <dsp:txXfrm>
        <a:off x="7217198" y="1640303"/>
        <a:ext cx="1555086" cy="910392"/>
      </dsp:txXfrm>
    </dsp:sp>
    <dsp:sp modelId="{4C1001B7-E4C4-4FBE-B544-C711589C42AB}">
      <dsp:nvSpPr>
        <dsp:cNvPr id="0" name=""/>
        <dsp:cNvSpPr/>
      </dsp:nvSpPr>
      <dsp:spPr>
        <a:xfrm rot="10800000">
          <a:off x="6705354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426"/>
            <a:satOff val="-29034"/>
            <a:lumOff val="19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07860" y="1975586"/>
        <a:ext cx="239181" cy="239826"/>
      </dsp:txXfrm>
    </dsp:sp>
    <dsp:sp modelId="{B565DAC5-42BD-4883-9D14-B3EB7A0A1A27}">
      <dsp:nvSpPr>
        <dsp:cNvPr id="0" name=""/>
        <dsp:cNvSpPr/>
      </dsp:nvSpPr>
      <dsp:spPr>
        <a:xfrm>
          <a:off x="4932446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Convene planning committee to determine faculty</a:t>
          </a:r>
        </a:p>
      </dsp:txBody>
      <dsp:txXfrm>
        <a:off x="4960770" y="1640303"/>
        <a:ext cx="1555086" cy="910392"/>
      </dsp:txXfrm>
    </dsp:sp>
    <dsp:sp modelId="{DE2BD1E5-3521-48D9-9897-ABF17BAE1743}">
      <dsp:nvSpPr>
        <dsp:cNvPr id="0" name=""/>
        <dsp:cNvSpPr/>
      </dsp:nvSpPr>
      <dsp:spPr>
        <a:xfrm rot="10800000">
          <a:off x="4448926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23032"/>
            <a:satOff val="-36293"/>
            <a:lumOff val="24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51432" y="1975586"/>
        <a:ext cx="239181" cy="239826"/>
      </dsp:txXfrm>
    </dsp:sp>
    <dsp:sp modelId="{BC9B0DCF-2507-4503-A47D-32A75CFB18F2}">
      <dsp:nvSpPr>
        <dsp:cNvPr id="0" name=""/>
        <dsp:cNvSpPr/>
      </dsp:nvSpPr>
      <dsp:spPr>
        <a:xfrm>
          <a:off x="2676018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and return Conflict of Interest (COI) Form</a:t>
          </a:r>
        </a:p>
      </dsp:txBody>
      <dsp:txXfrm>
        <a:off x="2704342" y="1640303"/>
        <a:ext cx="1555086" cy="910392"/>
      </dsp:txXfrm>
    </dsp:sp>
    <dsp:sp modelId="{9FA049B1-BBB1-4B1C-9997-365042022342}">
      <dsp:nvSpPr>
        <dsp:cNvPr id="0" name=""/>
        <dsp:cNvSpPr/>
      </dsp:nvSpPr>
      <dsp:spPr>
        <a:xfrm rot="10800000">
          <a:off x="2192498" y="1895644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7639"/>
            <a:satOff val="-43552"/>
            <a:lumOff val="28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5004" y="1975586"/>
        <a:ext cx="239181" cy="239826"/>
      </dsp:txXfrm>
    </dsp:sp>
    <dsp:sp modelId="{46BD202D-95B1-41E0-AB21-EA314E4929F0}">
      <dsp:nvSpPr>
        <dsp:cNvPr id="0" name=""/>
        <dsp:cNvSpPr/>
      </dsp:nvSpPr>
      <dsp:spPr>
        <a:xfrm>
          <a:off x="419591" y="1611979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Work with faculty to outline and assign content development</a:t>
          </a:r>
        </a:p>
      </dsp:txBody>
      <dsp:txXfrm>
        <a:off x="447915" y="1640303"/>
        <a:ext cx="1555086" cy="910392"/>
      </dsp:txXfrm>
    </dsp:sp>
    <dsp:sp modelId="{4320AF7A-3A04-46CC-B743-C28B9DCD6333}">
      <dsp:nvSpPr>
        <dsp:cNvPr id="0" name=""/>
        <dsp:cNvSpPr/>
      </dsp:nvSpPr>
      <dsp:spPr>
        <a:xfrm rot="5400000">
          <a:off x="1054614" y="2691841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2245"/>
            <a:satOff val="-50810"/>
            <a:lumOff val="33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105545" y="2720852"/>
        <a:ext cx="239826" cy="239181"/>
      </dsp:txXfrm>
    </dsp:sp>
    <dsp:sp modelId="{53DE25F7-E596-48E1-8CE3-A774202EFF1B}">
      <dsp:nvSpPr>
        <dsp:cNvPr id="0" name=""/>
        <dsp:cNvSpPr/>
      </dsp:nvSpPr>
      <dsp:spPr>
        <a:xfrm>
          <a:off x="419591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Submit slides or content outline </a:t>
          </a:r>
        </a:p>
      </dsp:txBody>
      <dsp:txXfrm>
        <a:off x="447915" y="3252037"/>
        <a:ext cx="1555086" cy="910392"/>
      </dsp:txXfrm>
    </dsp:sp>
    <dsp:sp modelId="{0A29F8F1-DFA4-4FF9-9551-2AE33B138DA6}">
      <dsp:nvSpPr>
        <dsp:cNvPr id="0" name=""/>
        <dsp:cNvSpPr/>
      </dsp:nvSpPr>
      <dsp:spPr>
        <a:xfrm>
          <a:off x="2173157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76852"/>
            <a:satOff val="-58069"/>
            <a:lumOff val="38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157" y="3587321"/>
        <a:ext cx="239181" cy="239826"/>
      </dsp:txXfrm>
    </dsp:sp>
    <dsp:sp modelId="{574CA4A7-9FAA-444D-A926-A74212FC104A}">
      <dsp:nvSpPr>
        <dsp:cNvPr id="0" name=""/>
        <dsp:cNvSpPr/>
      </dsp:nvSpPr>
      <dsp:spPr>
        <a:xfrm>
          <a:off x="2676018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Submit pre- and post-test questions</a:t>
          </a:r>
        </a:p>
      </dsp:txBody>
      <dsp:txXfrm>
        <a:off x="2704342" y="3252037"/>
        <a:ext cx="1555086" cy="910392"/>
      </dsp:txXfrm>
    </dsp:sp>
    <dsp:sp modelId="{C1DFA2D5-3EC0-465A-A248-DC4F1CDBC529}">
      <dsp:nvSpPr>
        <dsp:cNvPr id="0" name=""/>
        <dsp:cNvSpPr/>
      </dsp:nvSpPr>
      <dsp:spPr>
        <a:xfrm>
          <a:off x="4429585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61458"/>
            <a:satOff val="-65327"/>
            <a:lumOff val="433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585" y="3587321"/>
        <a:ext cx="239181" cy="239826"/>
      </dsp:txXfrm>
    </dsp:sp>
    <dsp:sp modelId="{8EC84365-5F02-4A8A-B2E7-3C66DA0C9B26}">
      <dsp:nvSpPr>
        <dsp:cNvPr id="0" name=""/>
        <dsp:cNvSpPr/>
      </dsp:nvSpPr>
      <dsp:spPr>
        <a:xfrm>
          <a:off x="4932446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Approve evaluation and final pre/post questions</a:t>
          </a:r>
        </a:p>
      </dsp:txBody>
      <dsp:txXfrm>
        <a:off x="4960770" y="3252037"/>
        <a:ext cx="1555086" cy="910392"/>
      </dsp:txXfrm>
    </dsp:sp>
    <dsp:sp modelId="{89FE1351-1AFF-425F-9880-C35475EF4010}">
      <dsp:nvSpPr>
        <dsp:cNvPr id="0" name=""/>
        <dsp:cNvSpPr/>
      </dsp:nvSpPr>
      <dsp:spPr>
        <a:xfrm>
          <a:off x="6686013" y="3507379"/>
          <a:ext cx="341687" cy="39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46064"/>
            <a:satOff val="-72586"/>
            <a:lumOff val="48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6013" y="3587321"/>
        <a:ext cx="239181" cy="239826"/>
      </dsp:txXfrm>
    </dsp:sp>
    <dsp:sp modelId="{2D4AEC09-07A1-4BA5-9E5A-1E64E3ABCEFC}">
      <dsp:nvSpPr>
        <dsp:cNvPr id="0" name=""/>
        <dsp:cNvSpPr/>
      </dsp:nvSpPr>
      <dsp:spPr>
        <a:xfrm>
          <a:off x="7188874" y="3223713"/>
          <a:ext cx="1611734" cy="9670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(Optional) Participate in a brief pre- or post-activity call with the CE office</a:t>
          </a:r>
        </a:p>
      </dsp:txBody>
      <dsp:txXfrm>
        <a:off x="7217198" y="3252037"/>
        <a:ext cx="1555086" cy="910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7FBF4-4C9D-AF4B-D9B2-06623A720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80466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FE896-1A0D-BF45-2809-A7E3F36D83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898306" eaLnBrk="1" hangingPunct="1">
              <a:defRPr sz="1200">
                <a:latin typeface="Calibri" pitchFamily="-100" charset="0"/>
                <a:cs typeface="Arial" charset="0"/>
              </a:defRPr>
            </a:lvl1pPr>
          </a:lstStyle>
          <a:p>
            <a:pPr>
              <a:defRPr/>
            </a:pPr>
            <a:fld id="{629BCBFD-230C-43C3-B657-377BB7BB7E8E}" type="datetime1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00C9A5-002F-B3FE-8F14-FE20C6AEA6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68FF4B-05AA-D087-F8C7-087DD8A61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841FD-FE4C-C048-3C5E-E6A406F6A4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80466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AF43E-DFD0-79E4-3144-A46D7939B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1F9868-D52C-44B0-85E2-161389EAE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969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47675" algn="l" defTabSz="8969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896938" algn="l" defTabSz="8969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46200" algn="l" defTabSz="8969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795463" algn="l" defTabSz="8969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46180" algn="l" defTabSz="898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95416" algn="l" defTabSz="898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44652" algn="l" defTabSz="898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93888" algn="l" defTabSz="898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48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0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F5E9B-3C83-EF1B-93BC-D971DBFB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EBD16-CAA2-A69A-264A-770C274D7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0C14F6-1605-BC24-021C-5FB239324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F1BEE-FA44-3F9E-FE74-3BA1FED6A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65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E2D0-5745-122B-2135-B06DFBAF8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10DEF-A8E2-5C51-43FE-17D1D6C87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F036A-A4B1-DD4D-3D17-BEFBA4B59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D409D-C7A1-3804-4FD9-F8930213D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9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D7058-5A1F-EB3F-EEEF-58CF7F613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04CA7-96A4-4180-E48C-0051208A9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2A24B-2591-D61C-DAF7-DC62B398D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15535-A412-E697-AC95-F5A5C7164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40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B76CB-96E8-20D2-C168-34E3436A5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0A8812-CF44-0743-9257-5839FE40D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455B44-80AC-9CD7-6896-C0F5A686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1FC27-C874-01A5-421E-4A6AE405A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8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6A340-80E7-688F-7B5F-1C9A32F78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216C0-E0B8-B4F6-8BC5-A4F1D92D1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7DD3F-EDFE-F078-5A72-4848497BE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5AA4-F178-FBCE-89B0-DA5B768E0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13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4B58F-3102-65D6-179D-9D47C9B95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01224-CEC4-268D-69C9-9EE488ACC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AB755-0883-4A9A-873A-1E3A1BB48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B7F1D-27C2-8E47-ECE2-B29E9DBA0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7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BC930-23F2-777A-D3FE-AACFA191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39BD2-BD52-7730-52C1-8BDCD1E76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77F9E5-16BD-405F-86C4-6C40C80F4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6E947-99D8-C3F7-3F69-F64E30023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1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F9868-D52C-44B0-85E2-161389EAEA97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99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7960179" y="6257925"/>
            <a:ext cx="1693832" cy="3907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17099" tIns="8550" rIns="17099" bIns="8550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092848" y="400050"/>
            <a:ext cx="1487457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17099" tIns="8550" rIns="17099" bIns="8550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341578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3905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283290" y="1881991"/>
            <a:ext cx="3958271" cy="42011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1602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469564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21223" y="2268728"/>
            <a:ext cx="1582896" cy="19476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4953646" y="2268728"/>
            <a:ext cx="1582896" cy="19476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3372163" y="4216400"/>
            <a:ext cx="1582896" cy="19476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7700889" y="4216400"/>
            <a:ext cx="1582896" cy="19476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49527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17997" y="1938058"/>
            <a:ext cx="1468523" cy="31124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2282397" y="1938058"/>
            <a:ext cx="1468523" cy="31124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3946799" y="1938058"/>
            <a:ext cx="1468523" cy="31124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5611200" y="1938058"/>
            <a:ext cx="1468523" cy="31124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7275603" y="1938058"/>
            <a:ext cx="1468523" cy="31124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824227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598343" y="0"/>
            <a:ext cx="296593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28734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-2850" y="-29656"/>
            <a:ext cx="3903517" cy="68876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8252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002483" y="-29656"/>
            <a:ext cx="3903517" cy="68876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10079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860707" y="426838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860707" y="227013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2545585" y="227013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4230463" y="227013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5915341" y="227013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7600219" y="227013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2545585" y="426838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4230463" y="426838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5915341" y="426838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7600219" y="4268389"/>
            <a:ext cx="1365478" cy="16052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56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669138" y="2664069"/>
            <a:ext cx="2696277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3643568" y="2664069"/>
            <a:ext cx="2696277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617997" y="2664069"/>
            <a:ext cx="2696277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726155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prstGeom prst="rect">
            <a:avLst/>
          </a:prstGeom>
          <a:ln>
            <a:noFill/>
          </a:ln>
        </p:spPr>
        <p:txBody>
          <a:bodyPr lIns="17099" tIns="0" rIns="18760" bIns="855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  <a:prstGeom prst="rect">
            <a:avLst/>
          </a:prstGeom>
        </p:spPr>
        <p:txBody>
          <a:bodyPr lIns="0" tIns="8550" rIns="18760" bIns="8550"/>
          <a:lstStyle>
            <a:lvl1pPr marL="0" marR="46901" indent="0" algn="r">
              <a:buNone/>
              <a:defRPr>
                <a:solidFill>
                  <a:schemeClr val="tx1"/>
                </a:solidFill>
              </a:defRPr>
            </a:lvl1pPr>
            <a:lvl2pPr marL="469008" indent="0" algn="ctr">
              <a:buNone/>
            </a:lvl2pPr>
            <a:lvl3pPr marL="938015" indent="0" algn="ctr">
              <a:buNone/>
            </a:lvl3pPr>
            <a:lvl4pPr marL="1407023" indent="0" algn="ctr">
              <a:buNone/>
            </a:lvl4pPr>
            <a:lvl5pPr marL="1876030" indent="0" algn="ctr">
              <a:buNone/>
            </a:lvl5pPr>
            <a:lvl6pPr marL="2345038" indent="0" algn="ctr">
              <a:buNone/>
            </a:lvl6pPr>
            <a:lvl7pPr marL="2814046" indent="0" algn="ctr">
              <a:buNone/>
            </a:lvl7pPr>
            <a:lvl8pPr marL="3283053" indent="0" algn="ctr">
              <a:buNone/>
            </a:lvl8pPr>
            <a:lvl9pPr marL="3752061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5057589F-EDA4-A698-BE23-B4F10CF7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17099" tIns="8550" rIns="17099" bIns="8550"/>
          <a:lstStyle>
            <a:lvl1pPr defTabSz="898306" eaLnBrk="1" hangingPunct="1">
              <a:defRPr>
                <a:solidFill>
                  <a:srgbClr val="D1EAE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96D2BD-28F7-4C32-A318-29BF45BD1B2B}" type="datetime1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38500259-9468-C0AA-BCBC-E818C937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lIns="17099" tIns="8550" rIns="17099" bIns="8550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B6459CC3-29FB-024C-534E-E12A6A42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17099" tIns="8550" rIns="17099" bIns="855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A4F1487-1463-4A11-8D5D-C08441526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02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0" y="2612129"/>
            <a:ext cx="2476500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4953000" y="2612129"/>
            <a:ext cx="2476500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7429500" y="2612129"/>
            <a:ext cx="2476500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4953000" y="4578677"/>
            <a:ext cx="2476500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7429500" y="4578675"/>
            <a:ext cx="2476500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2476500" y="4578676"/>
            <a:ext cx="2476500" cy="19665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062421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111378" y="0"/>
            <a:ext cx="47946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02348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2762146" y="1197273"/>
            <a:ext cx="2032876" cy="44084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5167884" y="1197273"/>
            <a:ext cx="2032876" cy="44084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41868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899119" y="1396801"/>
            <a:ext cx="2630033" cy="43259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573051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388524" y="2459301"/>
            <a:ext cx="3221845" cy="23985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188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491374" y="2267407"/>
            <a:ext cx="3718742" cy="283381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66321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5440637" y="2274054"/>
            <a:ext cx="2537835" cy="312267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910705" y="2274054"/>
            <a:ext cx="2537835" cy="312267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370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699650" y="2090456"/>
            <a:ext cx="3852781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819702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537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69035" y="2550246"/>
            <a:ext cx="1203256" cy="148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651880" y="2550246"/>
            <a:ext cx="1203256" cy="148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69035" y="4441773"/>
            <a:ext cx="1203256" cy="148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51880" y="4441773"/>
            <a:ext cx="1203256" cy="148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</p:spTree>
    <p:extLst>
      <p:ext uri="{BB962C8B-B14F-4D97-AF65-F5344CB8AC3E}">
        <p14:creationId xmlns:p14="http://schemas.microsoft.com/office/powerpoint/2010/main" val="23767542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62" y="1224643"/>
            <a:ext cx="8915277" cy="775607"/>
          </a:xfrm>
          <a:prstGeom prst="rect">
            <a:avLst/>
          </a:prstGeom>
        </p:spPr>
        <p:txBody>
          <a:bodyPr lIns="17099" tIns="8550" rIns="17099" bIns="855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62" y="2109107"/>
            <a:ext cx="8915277" cy="4215493"/>
          </a:xfrm>
          <a:prstGeom prst="rect">
            <a:avLst/>
          </a:prstGeom>
        </p:spPr>
        <p:txBody>
          <a:bodyPr lIns="17099" tIns="8550" rIns="17099" bIns="855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F2BF608-B84E-EDFB-A56C-F430559F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17099" tIns="8550" rIns="17099" bIns="8550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8E8E7-12EB-49A4-8063-EBA2DB88A81F}" type="datetime1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CF7323C-9D6C-E49C-98A8-677EA915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lIns="17099" tIns="8550" rIns="17099" bIns="8550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FA67336-28B3-18D0-9C8B-C4845FDA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17099" tIns="8550" rIns="17099" bIns="855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8C062E1-4CA1-4FA6-91D2-5408EBD3A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41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1004" y="2270141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41004" y="3545633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41004" y="4682278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26649" y="2270141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26649" y="3545633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26649" y="4682278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712294" y="2270141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712294" y="3545633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712294" y="4682278"/>
            <a:ext cx="754186" cy="928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</p:spTree>
    <p:extLst>
      <p:ext uri="{BB962C8B-B14F-4D97-AF65-F5344CB8AC3E}">
        <p14:creationId xmlns:p14="http://schemas.microsoft.com/office/powerpoint/2010/main" val="8292835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1074964"/>
            <a:ext cx="4952999" cy="28438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953001" y="3905250"/>
            <a:ext cx="4952999" cy="2952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132854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074964"/>
            <a:ext cx="9906000" cy="29391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85977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070843" y="5150804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70843" y="2464421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80003" y="2464421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10240" y="2464421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83962" y="3767939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03661" y="3774274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023358" y="3774274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043055" y="3774274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080003" y="5143836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110240" y="5143836"/>
            <a:ext cx="1865631" cy="1045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74190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6104" y="1471846"/>
            <a:ext cx="753989" cy="92798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40223" tIns="20111" rIns="40223" bIns="20111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dirty="0"/>
              <a:t>Drag picture</a:t>
            </a:r>
          </a:p>
        </p:txBody>
      </p:sp>
    </p:spTree>
    <p:extLst>
      <p:ext uri="{BB962C8B-B14F-4D97-AF65-F5344CB8AC3E}">
        <p14:creationId xmlns:p14="http://schemas.microsoft.com/office/powerpoint/2010/main" val="14364767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3431149"/>
            <a:ext cx="4904747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001253" y="3431149"/>
            <a:ext cx="4904747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10566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3103" y="1061357"/>
            <a:ext cx="1906044" cy="28983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996885" y="1061357"/>
            <a:ext cx="1906044" cy="28983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996876" y="1061357"/>
            <a:ext cx="1906044" cy="28983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996864" y="1061357"/>
            <a:ext cx="1906044" cy="28983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999957" y="1061357"/>
            <a:ext cx="1906044" cy="28983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027714"/>
            <a:ext cx="1906044" cy="28581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99989" y="4027714"/>
            <a:ext cx="1906044" cy="28581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999980" y="4027714"/>
            <a:ext cx="1906044" cy="28581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5999968" y="4027714"/>
            <a:ext cx="1906044" cy="28581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7999957" y="4027714"/>
            <a:ext cx="1906044" cy="28581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8323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725015" y="2509026"/>
            <a:ext cx="263181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3645207" y="2509026"/>
            <a:ext cx="263181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565398" y="2509026"/>
            <a:ext cx="263181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3509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2098116"/>
            <a:ext cx="3714427" cy="42024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191573" y="2098116"/>
            <a:ext cx="3714427" cy="42024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2354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88022" y="2683645"/>
            <a:ext cx="3262246" cy="30242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4143953" y="3513810"/>
            <a:ext cx="992889" cy="21531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71826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  <a:prstGeom prst="rect">
            <a:avLst/>
          </a:prstGeom>
        </p:spPr>
        <p:txBody>
          <a:bodyPr lIns="40223" tIns="20111" rIns="40223" bIns="201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40223" tIns="20111" rIns="40223" bIns="2011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09D9-1B8D-2D8D-0C74-401A3838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21A69-CE6F-2440-BAE4-5A4B3040CF2A}" type="datetimeFigureOut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176B4-88D4-76A8-BF08-3DC5A17B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52DD-7D57-F006-48DA-5ED13038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40223" tIns="20111" rIns="40223" bIns="20111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15372C5-F6BE-42C3-8612-607ADA162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9739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446702" y="0"/>
            <a:ext cx="44593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70265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4930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lIns="40223" tIns="20111" rIns="40223" bIns="20111"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  <a:prstGeom prst="rect">
            <a:avLst/>
          </a:prstGeom>
        </p:spPr>
        <p:txBody>
          <a:bodyPr lIns="40223" tIns="20111" rIns="40223" bIns="20111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3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59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2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9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6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9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4BD65-E991-0850-0F95-8C8F62E8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21A69-CE6F-2440-BAE4-5A4B3040CF2A}" type="datetimeFigureOut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775B-A0B0-FD01-9977-6EBAA04A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E605E-751F-B803-E13F-2CD7BBC8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40223" tIns="20111" rIns="40223" bIns="20111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1FC71D-0877-4EE1-A7F7-3E89C40B0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4456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607" y="274638"/>
            <a:ext cx="5763759" cy="1143000"/>
          </a:xfrm>
          <a:prstGeom prst="rect">
            <a:avLst/>
          </a:prstGeom>
        </p:spPr>
        <p:txBody>
          <a:bodyPr lIns="40223" tIns="20111" rIns="40223" bIns="20111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F9A75-329A-B3EC-7FB8-9D558CB8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21A69-CE6F-2440-BAE4-5A4B3040CF2A}" type="datetimeFigureOut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6A32A-2151-2873-333B-B4D4BBB5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11089-ED3C-809D-7FB6-E6D04206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40223" tIns="20111" rIns="40223" bIns="20111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96EADB5-9716-4D24-AFC1-C77697D0F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8656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2C83-CBA6-F5C7-30B3-5D4D9983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00B744-E3CF-4169-AF11-E920F7F38504}" type="datetimeFigureOut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C08C0-CC55-D356-F8A2-38BEC24F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09239-6386-7B76-03D9-F234601B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40223" tIns="20111" rIns="40223" bIns="20111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3FDC949-05E7-4711-8864-33C0D4A6C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87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1156607"/>
            <a:ext cx="3259006" cy="925286"/>
          </a:xfrm>
          <a:prstGeom prst="rect">
            <a:avLst/>
          </a:prstGeom>
        </p:spPr>
        <p:txBody>
          <a:bodyPr lIns="40223" tIns="20111" rIns="40223" bIns="20111" anchor="b"/>
          <a:lstStyle>
            <a:lvl1pPr algn="l">
              <a:defRPr sz="21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170214"/>
            <a:ext cx="5537729" cy="4955950"/>
          </a:xfrm>
          <a:prstGeom prst="rect">
            <a:avLst/>
          </a:prstGeom>
        </p:spPr>
        <p:txBody>
          <a:bodyPr lIns="40223" tIns="20111" rIns="40223" bIns="20111"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2204357"/>
            <a:ext cx="3259006" cy="3921807"/>
          </a:xfrm>
          <a:prstGeom prst="rect">
            <a:avLst/>
          </a:prstGeom>
        </p:spPr>
        <p:txBody>
          <a:bodyPr lIns="40223" tIns="20111" rIns="40223" bIns="20111"/>
          <a:lstStyle>
            <a:lvl1pPr marL="0" indent="0">
              <a:buNone/>
              <a:defRPr sz="1500"/>
            </a:lvl1pPr>
            <a:lvl2pPr marL="478659" indent="0">
              <a:buNone/>
              <a:defRPr sz="1300"/>
            </a:lvl2pPr>
            <a:lvl3pPr marL="957318" indent="0">
              <a:buNone/>
              <a:defRPr sz="1000"/>
            </a:lvl3pPr>
            <a:lvl4pPr marL="1435976" indent="0">
              <a:buNone/>
              <a:defRPr sz="900"/>
            </a:lvl4pPr>
            <a:lvl5pPr marL="1914635" indent="0">
              <a:buNone/>
              <a:defRPr sz="900"/>
            </a:lvl5pPr>
            <a:lvl6pPr marL="2393295" indent="0">
              <a:buNone/>
              <a:defRPr sz="900"/>
            </a:lvl6pPr>
            <a:lvl7pPr marL="2871954" indent="0">
              <a:buNone/>
              <a:defRPr sz="900"/>
            </a:lvl7pPr>
            <a:lvl8pPr marL="3350613" indent="0">
              <a:buNone/>
              <a:defRPr sz="900"/>
            </a:lvl8pPr>
            <a:lvl9pPr marL="3829272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6F8F2-04F8-2F81-2EBF-31E9C298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21A69-CE6F-2440-BAE4-5A4B3040CF2A}" type="datetimeFigureOut">
              <a:rPr lang="en-US"/>
              <a:pPr>
                <a:defRPr/>
              </a:pPr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43A07-7302-CB5E-0B10-CA49660D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lIns="40223" tIns="20111" rIns="40223" bIns="20111"/>
          <a:lstStyle>
            <a:lvl1pPr defTabSz="898306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11971-48BB-4901-C8AA-B64031C4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40223" tIns="20111" rIns="40223" bIns="20111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0F8400E-87E1-4E4C-AA46-1AA1B5E4F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074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5490386"/>
            <a:ext cx="9905999" cy="136761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40223" tIns="20111" rIns="40223" bIns="20111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20256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F2C8B40D-C8C8-3AFF-9DE9-B5DC8C2C6B0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4" b="80943"/>
          <a:stretch>
            <a:fillRect/>
          </a:stretch>
        </p:blipFill>
        <p:spPr bwMode="auto">
          <a:xfrm>
            <a:off x="-3175" y="-100013"/>
            <a:ext cx="9906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4B42BC8F-DEA7-6425-07C6-9B08FF20C00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71463"/>
            <a:ext cx="31226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  <p:sldLayoutId id="2147485899" r:id="rId12"/>
    <p:sldLayoutId id="2147485900" r:id="rId13"/>
    <p:sldLayoutId id="2147485901" r:id="rId14"/>
    <p:sldLayoutId id="2147485902" r:id="rId15"/>
    <p:sldLayoutId id="2147485903" r:id="rId16"/>
    <p:sldLayoutId id="2147485904" r:id="rId17"/>
    <p:sldLayoutId id="2147485905" r:id="rId18"/>
    <p:sldLayoutId id="2147485906" r:id="rId19"/>
    <p:sldLayoutId id="2147485907" r:id="rId20"/>
    <p:sldLayoutId id="2147485908" r:id="rId21"/>
    <p:sldLayoutId id="2147485909" r:id="rId22"/>
    <p:sldLayoutId id="2147485910" r:id="rId23"/>
    <p:sldLayoutId id="2147485911" r:id="rId24"/>
    <p:sldLayoutId id="2147485912" r:id="rId25"/>
    <p:sldLayoutId id="2147485913" r:id="rId26"/>
    <p:sldLayoutId id="2147485914" r:id="rId27"/>
    <p:sldLayoutId id="2147485915" r:id="rId28"/>
    <p:sldLayoutId id="2147485916" r:id="rId29"/>
    <p:sldLayoutId id="2147485917" r:id="rId30"/>
    <p:sldLayoutId id="2147485918" r:id="rId31"/>
    <p:sldLayoutId id="2147485919" r:id="rId32"/>
    <p:sldLayoutId id="2147485920" r:id="rId33"/>
    <p:sldLayoutId id="2147485921" r:id="rId34"/>
    <p:sldLayoutId id="2147485922" r:id="rId35"/>
    <p:sldLayoutId id="2147485923" r:id="rId36"/>
    <p:sldLayoutId id="2147485924" r:id="rId37"/>
    <p:sldLayoutId id="2147485925" r:id="rId38"/>
    <p:sldLayoutId id="2147485926" r:id="rId39"/>
    <p:sldLayoutId id="2147485927" r:id="rId40"/>
    <p:sldLayoutId id="2147485928" r:id="rId4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MS PGothic" pitchFamily="34" charset="-128"/>
          <a:cs typeface="ＭＳ Ｐゴシック" pitchFamily="-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  <a:ea typeface="MS PGothic" pitchFamily="34" charset="-128"/>
          <a:cs typeface="ＭＳ Ｐゴシック" pitchFamily="-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  <a:ea typeface="MS PGothic" pitchFamily="34" charset="-128"/>
          <a:cs typeface="ＭＳ Ｐゴシック" pitchFamily="-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  <a:ea typeface="MS PGothic" pitchFamily="34" charset="-128"/>
          <a:cs typeface="ＭＳ Ｐゴシック" pitchFamily="-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  <a:ea typeface="MS PGothic" pitchFamily="34" charset="-128"/>
          <a:cs typeface="ＭＳ Ｐゴシック" pitchFamily="-100" charset="-128"/>
        </a:defRPr>
      </a:lvl5pPr>
      <a:lvl6pPr marL="85496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</a:defRPr>
      </a:lvl6pPr>
      <a:lvl7pPr marL="17099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</a:defRPr>
      </a:lvl7pPr>
      <a:lvl8pPr marL="256489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</a:defRPr>
      </a:lvl8pPr>
      <a:lvl9pPr marL="341986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-65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0" charset="-128"/>
        </a:defRPr>
      </a:lvl1pPr>
      <a:lvl2pPr marL="655638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36625" indent="-2524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9200" indent="-21431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00188" indent="-21431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82229" indent="-2157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69832" indent="-18760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51237" indent="-18760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32641" indent="-18760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690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380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07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76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45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14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83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52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pp.smartsheet.com/b/form/445c6446246e4b0ba345cf29ba40ee0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verhealth.org/sites/default/files/2025-12/DHCE-004-Continuing-Education-Disclosure-Form-2025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5.xml"/><Relationship Id="rId7" Type="http://schemas.openxmlformats.org/officeDocument/2006/relationships/image" Target="../media/image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qPxMT7M4sx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3.xml"/><Relationship Id="rId4" Type="http://schemas.microsoft.com/office/2011/relationships/webextension" Target="../webextensions/webextension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8673DA-43E1-A98A-9911-1AEBD9DD97F5}"/>
              </a:ext>
            </a:extLst>
          </p:cNvPr>
          <p:cNvSpPr/>
          <p:nvPr/>
        </p:nvSpPr>
        <p:spPr>
          <a:xfrm>
            <a:off x="0" y="0"/>
            <a:ext cx="9906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465F3242-4A6E-B170-786D-4CBC2873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9525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800" b="1" dirty="0">
                <a:latin typeface="Century Gothic" panose="020B0502020202020204" pitchFamily="34" charset="0"/>
              </a:rPr>
              <a:t>Continuing Medical Education (CME) </a:t>
            </a:r>
          </a:p>
          <a:p>
            <a:pPr algn="ctr" eaLnBrk="1" hangingPunct="1"/>
            <a:r>
              <a:rPr lang="en-US" altLang="en-US" sz="3800" b="1" dirty="0">
                <a:latin typeface="Century Gothic" panose="020B0502020202020204" pitchFamily="34" charset="0"/>
              </a:rPr>
              <a:t>at Denver Health</a:t>
            </a:r>
          </a:p>
          <a:p>
            <a:pPr algn="ctr" eaLnBrk="1" hangingPunct="1"/>
            <a:endParaRPr lang="en-US" altLang="en-US" sz="2400" b="1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en-US" sz="4800" b="1" dirty="0">
                <a:latin typeface="Century Gothic" panose="020B0502020202020204" pitchFamily="34" charset="0"/>
              </a:rPr>
              <a:t>Activity Chair &amp; Faculty Training</a:t>
            </a:r>
          </a:p>
          <a:p>
            <a:pPr algn="ctr" eaLnBrk="1" hangingPunct="1"/>
            <a:endParaRPr lang="en-US" altLang="en-US" sz="4800" b="1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Please download this file for the best user experience.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6B004FE0-AAD5-986B-CFD2-C229DCA88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32438"/>
            <a:ext cx="6934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F422E6-0964-B03A-BB7E-72FA3A88AEEE}"/>
              </a:ext>
            </a:extLst>
          </p:cNvPr>
          <p:cNvCxnSpPr/>
          <p:nvPr/>
        </p:nvCxnSpPr>
        <p:spPr>
          <a:xfrm>
            <a:off x="609600" y="3200400"/>
            <a:ext cx="8763000" cy="0"/>
          </a:xfrm>
          <a:prstGeom prst="line">
            <a:avLst/>
          </a:prstGeom>
          <a:ln w="57150">
            <a:solidFill>
              <a:srgbClr val="006B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351490-B6C2-8C06-DEA0-9A91A66866DF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Title 1">
            <a:extLst>
              <a:ext uri="{FF2B5EF4-FFF2-40B4-BE49-F238E27FC236}">
                <a16:creationId xmlns:a16="http://schemas.microsoft.com/office/drawing/2014/main" id="{79CE7274-B613-F5EA-C38E-B18DEB692E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Educational Gaps and Needs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4277" name="TextBox 18">
            <a:extLst>
              <a:ext uri="{FF2B5EF4-FFF2-40B4-BE49-F238E27FC236}">
                <a16:creationId xmlns:a16="http://schemas.microsoft.com/office/drawing/2014/main" id="{3F6A97CC-17FD-91A4-E123-7C6AA256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97762"/>
            <a:ext cx="6629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u="sng" dirty="0"/>
              <a:t>DEFINITION</a:t>
            </a:r>
          </a:p>
          <a:p>
            <a:pPr eaLnBrk="1" hangingPunct="1"/>
            <a:r>
              <a:rPr lang="en-US" altLang="en-US" sz="1600" dirty="0"/>
              <a:t>The difference between health care processes or outcomes observed in practice, and those potentially achievable on the basis of current professional knowledge. These are often: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8D8851-E64E-C88D-A72B-81928C588CAB}"/>
              </a:ext>
            </a:extLst>
          </p:cNvPr>
          <p:cNvSpPr/>
          <p:nvPr/>
        </p:nvSpPr>
        <p:spPr>
          <a:xfrm>
            <a:off x="7315200" y="2145505"/>
            <a:ext cx="2324100" cy="471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Click on each circle below for an example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A23BA14-772E-1019-7712-DE5489F1CA02}"/>
              </a:ext>
            </a:extLst>
          </p:cNvPr>
          <p:cNvSpPr/>
          <p:nvPr/>
        </p:nvSpPr>
        <p:spPr>
          <a:xfrm>
            <a:off x="7200" y="5227525"/>
            <a:ext cx="1423769" cy="703602"/>
          </a:xfrm>
          <a:prstGeom prst="wedgeRoundRectCallout">
            <a:avLst>
              <a:gd name="adj1" fmla="val -13380"/>
              <a:gd name="adj2" fmla="val -77512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unit shows high catheter infection rates due to inconsistent infection control practices.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15094AE-D8B8-2A50-668B-E2C288CEF469}"/>
              </a:ext>
            </a:extLst>
          </p:cNvPr>
          <p:cNvSpPr/>
          <p:nvPr/>
        </p:nvSpPr>
        <p:spPr>
          <a:xfrm>
            <a:off x="1430969" y="5941238"/>
            <a:ext cx="1469978" cy="867088"/>
          </a:xfrm>
          <a:prstGeom prst="wedgeRoundRectCallout">
            <a:avLst>
              <a:gd name="adj1" fmla="val -1846"/>
              <a:gd name="adj2" fmla="val -155367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continue ordering daily labs for stable patients despite updated guidelines.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3DBE01-2891-8484-BD25-F6886FBF36B5}"/>
              </a:ext>
            </a:extLst>
          </p:cNvPr>
          <p:cNvSpPr/>
          <p:nvPr/>
        </p:nvSpPr>
        <p:spPr>
          <a:xfrm>
            <a:off x="3232393" y="5300133"/>
            <a:ext cx="1475729" cy="829554"/>
          </a:xfrm>
          <a:prstGeom prst="wedgeRoundRectCallout">
            <a:avLst>
              <a:gd name="adj1" fmla="val -10172"/>
              <a:gd name="adj2" fmla="val -85314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aren’t documenting blood pressure readings according to current CMS requirements.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BFD908B-9BB3-37D5-B03C-550DAF590744}"/>
              </a:ext>
            </a:extLst>
          </p:cNvPr>
          <p:cNvSpPr/>
          <p:nvPr/>
        </p:nvSpPr>
        <p:spPr>
          <a:xfrm>
            <a:off x="5039568" y="5209448"/>
            <a:ext cx="1598976" cy="920239"/>
          </a:xfrm>
          <a:prstGeom prst="wedgeRoundRectCallout">
            <a:avLst>
              <a:gd name="adj1" fmla="val 9068"/>
              <a:gd name="adj2" fmla="val -67525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 are still prescribing older antibiotics for pneumonia instead of following new first-line recommendations.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0D9080F-8282-ADFB-5B65-ECC80435EFB1}"/>
              </a:ext>
            </a:extLst>
          </p:cNvPr>
          <p:cNvSpPr/>
          <p:nvPr/>
        </p:nvSpPr>
        <p:spPr>
          <a:xfrm>
            <a:off x="6776928" y="5888086"/>
            <a:ext cx="1548470" cy="920240"/>
          </a:xfrm>
          <a:prstGeom prst="wedgeRoundRectCallout">
            <a:avLst>
              <a:gd name="adj1" fmla="val 7868"/>
              <a:gd name="adj2" fmla="val -145678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 patients with dementia are discharged without proper medication reconciliation, leading to complications.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9285596-9E34-988C-7546-50D0CE3B7096}"/>
              </a:ext>
            </a:extLst>
          </p:cNvPr>
          <p:cNvSpPr/>
          <p:nvPr/>
        </p:nvSpPr>
        <p:spPr>
          <a:xfrm>
            <a:off x="8358528" y="5111684"/>
            <a:ext cx="1548470" cy="1000513"/>
          </a:xfrm>
          <a:prstGeom prst="wedgeRoundRectCallout">
            <a:avLst>
              <a:gd name="adj1" fmla="val 11265"/>
              <a:gd name="adj2" fmla="val -62010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56% of physicians can safely discontinue cognitive medications for end-stage dementia while managing behaviors.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CD08EA-5EB1-66EB-B23E-A22FE8013C7E}"/>
              </a:ext>
            </a:extLst>
          </p:cNvPr>
          <p:cNvGrpSpPr/>
          <p:nvPr/>
        </p:nvGrpSpPr>
        <p:grpSpPr>
          <a:xfrm>
            <a:off x="8168640" y="3244066"/>
            <a:ext cx="1737360" cy="1737360"/>
            <a:chOff x="7888157" y="974576"/>
            <a:chExt cx="1708447" cy="170844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458DCA-2110-1DD0-3B6F-2B7449A2EB84}"/>
                </a:ext>
              </a:extLst>
            </p:cNvPr>
            <p:cNvSpPr/>
            <p:nvPr/>
          </p:nvSpPr>
          <p:spPr>
            <a:xfrm>
              <a:off x="7888157" y="974576"/>
              <a:ext cx="1708447" cy="17084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D6A2CD0C-7288-2721-9CB0-FEB35A96D38D}"/>
                </a:ext>
              </a:extLst>
            </p:cNvPr>
            <p:cNvSpPr txBox="1"/>
            <p:nvPr/>
          </p:nvSpPr>
          <p:spPr>
            <a:xfrm>
              <a:off x="8138353" y="1224772"/>
              <a:ext cx="1208055" cy="1208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249" tIns="12700" rIns="36249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Difference between </a:t>
              </a:r>
              <a:r>
                <a:rPr lang="en-US" sz="1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actual and ideal learner performance </a:t>
              </a:r>
              <a:r>
                <a:rPr lang="en-US" sz="1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or patient outcomes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2AB5E4-3281-B121-082F-E1F11CBE2920}"/>
              </a:ext>
            </a:extLst>
          </p:cNvPr>
          <p:cNvGrpSpPr/>
          <p:nvPr/>
        </p:nvGrpSpPr>
        <p:grpSpPr>
          <a:xfrm>
            <a:off x="6534912" y="3259391"/>
            <a:ext cx="1737360" cy="1737360"/>
            <a:chOff x="7553913" y="805859"/>
            <a:chExt cx="2045881" cy="204588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D695CD-1A20-FEF1-3762-CEBBD36D249A}"/>
                </a:ext>
              </a:extLst>
            </p:cNvPr>
            <p:cNvSpPr/>
            <p:nvPr/>
          </p:nvSpPr>
          <p:spPr>
            <a:xfrm>
              <a:off x="7553913" y="805859"/>
              <a:ext cx="2045881" cy="20458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98323C8C-AEB8-F6FF-9972-7E73E1E48E53}"/>
                </a:ext>
              </a:extLst>
            </p:cNvPr>
            <p:cNvSpPr txBox="1"/>
            <p:nvPr/>
          </p:nvSpPr>
          <p:spPr>
            <a:xfrm>
              <a:off x="7853525" y="1105471"/>
              <a:ext cx="1446657" cy="1446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3409" tIns="12700" rIns="43409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Failure to meet </a:t>
              </a:r>
              <a:r>
                <a:rPr lang="en-US" sz="1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unique patient population needs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D3737A-515D-3F76-ABA1-60964E05C1C3}"/>
              </a:ext>
            </a:extLst>
          </p:cNvPr>
          <p:cNvGrpSpPr/>
          <p:nvPr/>
        </p:nvGrpSpPr>
        <p:grpSpPr>
          <a:xfrm>
            <a:off x="4901184" y="3305366"/>
            <a:ext cx="1737360" cy="1737360"/>
            <a:chOff x="7053728" y="567429"/>
            <a:chExt cx="2547471" cy="254747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C324C4-A848-D6AD-B382-01BAF8C80C6F}"/>
                </a:ext>
              </a:extLst>
            </p:cNvPr>
            <p:cNvSpPr/>
            <p:nvPr/>
          </p:nvSpPr>
          <p:spPr>
            <a:xfrm>
              <a:off x="7053728" y="567429"/>
              <a:ext cx="2547471" cy="2547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D7D5AC48-CDBA-3573-232A-933D6DF7B69F}"/>
                </a:ext>
              </a:extLst>
            </p:cNvPr>
            <p:cNvSpPr txBox="1"/>
            <p:nvPr/>
          </p:nvSpPr>
          <p:spPr>
            <a:xfrm>
              <a:off x="7426796" y="940497"/>
              <a:ext cx="1801335" cy="1801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4051" tIns="12700" rIns="54051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Insufficient knowledge </a:t>
              </a:r>
              <a:r>
                <a:rPr lang="en-US" sz="1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of disease developments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6A872-DEB5-4268-D935-116CEC886E08}"/>
              </a:ext>
            </a:extLst>
          </p:cNvPr>
          <p:cNvGrpSpPr/>
          <p:nvPr/>
        </p:nvGrpSpPr>
        <p:grpSpPr>
          <a:xfrm>
            <a:off x="3267456" y="3274716"/>
            <a:ext cx="1737360" cy="1737360"/>
            <a:chOff x="6225008" y="144671"/>
            <a:chExt cx="3368256" cy="336825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4C3163-E812-9A64-2F4C-8498D7915727}"/>
                </a:ext>
              </a:extLst>
            </p:cNvPr>
            <p:cNvSpPr/>
            <p:nvPr/>
          </p:nvSpPr>
          <p:spPr>
            <a:xfrm>
              <a:off x="6225008" y="144671"/>
              <a:ext cx="3368256" cy="33682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512B4B14-8908-35E4-AA5C-88423C366711}"/>
                </a:ext>
              </a:extLst>
            </p:cNvPr>
            <p:cNvSpPr txBox="1"/>
            <p:nvPr/>
          </p:nvSpPr>
          <p:spPr>
            <a:xfrm>
              <a:off x="6718278" y="637941"/>
              <a:ext cx="2381716" cy="2381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466" tIns="12700" rIns="71466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Unfamiliarity with </a:t>
              </a:r>
              <a:r>
                <a:rPr lang="en-US" sz="1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updated standards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7E0410-A0B0-7FAC-D0C8-5675A6AEC0E6}"/>
              </a:ext>
            </a:extLst>
          </p:cNvPr>
          <p:cNvGrpSpPr/>
          <p:nvPr/>
        </p:nvGrpSpPr>
        <p:grpSpPr>
          <a:xfrm>
            <a:off x="1633728" y="3290041"/>
            <a:ext cx="1737360" cy="1737360"/>
            <a:chOff x="4659723" y="1794"/>
            <a:chExt cx="3654010" cy="365401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2342CBD-967C-29AF-CBBA-E4DB3317FFDA}"/>
                </a:ext>
              </a:extLst>
            </p:cNvPr>
            <p:cNvSpPr/>
            <p:nvPr/>
          </p:nvSpPr>
          <p:spPr>
            <a:xfrm>
              <a:off x="4659723" y="1794"/>
              <a:ext cx="3654010" cy="36540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897B9124-F436-5181-FC5E-8FD5A40B99CE}"/>
                </a:ext>
              </a:extLst>
            </p:cNvPr>
            <p:cNvSpPr txBox="1"/>
            <p:nvPr/>
          </p:nvSpPr>
          <p:spPr>
            <a:xfrm>
              <a:off x="5194840" y="536911"/>
              <a:ext cx="2583776" cy="2583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7529" tIns="12700" rIns="77529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Outdated practices </a:t>
              </a:r>
              <a:r>
                <a:rPr lang="en-US" sz="1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or procedures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EA3578-6141-8442-8A10-2F4CA49840B9}"/>
              </a:ext>
            </a:extLst>
          </p:cNvPr>
          <p:cNvGrpSpPr/>
          <p:nvPr/>
        </p:nvGrpSpPr>
        <p:grpSpPr>
          <a:xfrm>
            <a:off x="0" y="3320691"/>
            <a:ext cx="1737360" cy="1737360"/>
            <a:chOff x="2973594" y="1794"/>
            <a:chExt cx="3654010" cy="365401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FAAF89-31EC-2EE7-F163-0F1179E5E0F9}"/>
                </a:ext>
              </a:extLst>
            </p:cNvPr>
            <p:cNvSpPr/>
            <p:nvPr/>
          </p:nvSpPr>
          <p:spPr>
            <a:xfrm>
              <a:off x="2973594" y="1794"/>
              <a:ext cx="3654010" cy="36540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2E383F83-8DAC-C294-1BB4-2E1841A17AB2}"/>
                </a:ext>
              </a:extLst>
            </p:cNvPr>
            <p:cNvSpPr txBox="1"/>
            <p:nvPr/>
          </p:nvSpPr>
          <p:spPr>
            <a:xfrm>
              <a:off x="3508711" y="536911"/>
              <a:ext cx="2583776" cy="2583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7529" tIns="12700" rIns="77529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Quality concerns </a:t>
              </a:r>
              <a:r>
                <a:rPr lang="en-US" sz="1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 the department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CB11A-8F50-B979-238E-155E373DE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D215E-2DC7-8B46-1B36-725B2E2ECD1E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106CC43C-0B7A-39BB-951F-5555C3692C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222A50-968E-F8C8-AC6D-DB67A052F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2300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5D9338F-ABF3-1AFA-E4E5-0577FDC7EFF1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FCDF7C-38B4-9C23-5821-FE4B06B42A58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13EF02-761B-35D3-D067-5DBFB8C4F65E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1FEA0E-EA7B-D954-371A-CCC8BBC82DC6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FA35D4-97F4-BE14-B94D-E9BBD223883C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A4C392-8A2F-FB16-293A-5122136638A2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B0428C-2B79-1834-1F30-0888BC2A46B6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5666BD-D130-69E5-A6F4-A635C885AB86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551C8277-B9A0-C33A-024C-FC2264CCD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E1BAB36E-1372-F679-888F-A4FBD4A2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6290D8-552E-012A-DDC5-C12D1ADC1349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1870B9-6D99-EB96-6A69-F77E492B047E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039F51-B07A-E718-B721-E05F1FE8D68D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6E5A58-4DF7-852A-37D3-D2BE30B0B46D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98E47C93-DCFB-A9AF-B5FA-A032E3E0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DF2D6D-6C60-32CC-A216-579E9B8B0930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006B5B-9E81-C4EF-2D7B-8EC5D482C5DA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0BCDA88B-2AAF-EB2B-4106-2A359D2E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7BD88A-B7F3-8676-6410-27D82B502511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A92F86-12B5-E12A-DF8A-8EA0166D12FA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B330C2E4-530D-FF74-CF07-ECB070E3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6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F0DCCCCB-B6C4-4D9F-AF1D-A634D8F2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F0DCCCCB-B6C4-4D9F-AF1D-A634D8F2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F0DCCCCB-B6C4-4D9F-AF1D-A634D8F2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0707F2AE-1F6A-4537-86C2-C5343298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0707F2AE-1F6A-4537-86C2-C5343298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0707F2AE-1F6A-4537-86C2-C5343298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9A3DF8-9274-91E2-284E-C53A99D6F3B3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Title 1">
            <a:extLst>
              <a:ext uri="{FF2B5EF4-FFF2-40B4-BE49-F238E27FC236}">
                <a16:creationId xmlns:a16="http://schemas.microsoft.com/office/drawing/2014/main" id="{A4F17FEA-19FE-2273-7469-0D836689B5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Target Learners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67EE168-C42A-44FF-A54D-CEF163469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18" y="2362200"/>
            <a:ext cx="487448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u="sng" dirty="0"/>
              <a:t>EXAMPLE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2800" b="1" dirty="0"/>
              <a:t>This activity is targeted for primary care physicians, advanced practice providers, and nurses who manage patients with end stage dementia</a:t>
            </a:r>
            <a:endParaRPr lang="en-US" altLang="en-US" sz="2800" dirty="0"/>
          </a:p>
        </p:txBody>
      </p:sp>
      <p:pic>
        <p:nvPicPr>
          <p:cNvPr id="3" name="Picture 2" descr="Smiling medical staff">
            <a:extLst>
              <a:ext uri="{FF2B5EF4-FFF2-40B4-BE49-F238E27FC236}">
                <a16:creationId xmlns:a16="http://schemas.microsoft.com/office/drawing/2014/main" id="{1F5932E3-03B1-0F7D-4B05-8650826B0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076570"/>
            <a:ext cx="3810000" cy="25402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0CDED-667A-3009-4562-7442E0E40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E25D1C-ADF4-5449-38A1-C434D47C77F1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EC1FCF95-6E5D-A628-6325-6F41137526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D3353C-0FE3-2A96-50EE-D652E35B4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248956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A896E94-E117-3DFA-7674-C758BDD2F74C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47500-E549-1BEB-EAED-4714A2965BE8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1BE538-7E5A-7703-F5D2-B65AB4DF548B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A47A31-F6F0-1BAD-830E-ADF5ED92A6BA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0674AC-04AE-A8CC-729B-2FD6D9AD1597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026A02-D9DE-A4CB-6661-F72F23517E76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BA724D-2BA5-F663-2C8F-ED0980BAE996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FAB08B-58D4-F168-37AF-F1CFA9E66AF1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3B678222-EA92-637E-1BC8-B2C304F4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D33C28D8-A38A-967F-B508-F873038D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F63239-1C2B-7198-6BEE-6E9060858FE9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685EA1-766E-C7E7-4411-077E3BD358F5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3986B4-2064-FC5C-BB7E-6D8F667A339B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1B076D-AB54-773C-0F3F-2289BB34A0E1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FACD0493-10D3-4909-B9FB-64E23CDA7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4D4C4C-31CF-B2D5-1ABC-6B805EC3D30E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84797-F804-4723-A1B7-89C766C489EB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B531AC99-5B8B-852A-C41F-B4C6F675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019907-D4AE-7452-7CA0-8309DDEB3A81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4A808B-BD4A-5D90-3379-841C24FC9981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8DBB471F-AD9F-429F-A673-63C78523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2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0707F2AE-1F6A-4537-86C2-C5343298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0707F2AE-1F6A-4537-86C2-C5343298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0707F2AE-1F6A-4537-86C2-C5343298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E3D852C6-BF8E-4A07-B452-E10F5B5AF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E3D852C6-BF8E-4A07-B452-E10F5B5AF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E3D852C6-BF8E-4A07-B452-E10F5B5AF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/>
        </p:bldSub>
      </p:bldGraphic>
      <p:bldGraphic spid="4" grpId="2" uiExpand="1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87F277-777F-3B56-1167-B797E9E9DCD3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Title 1">
            <a:extLst>
              <a:ext uri="{FF2B5EF4-FFF2-40B4-BE49-F238E27FC236}">
                <a16:creationId xmlns:a16="http://schemas.microsoft.com/office/drawing/2014/main" id="{4F53E9F4-3D98-27C0-6902-4B13497AEC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Planning Committee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B61D59-734C-F968-E7DC-1133F4D6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991600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latin typeface="Arial" charset="0"/>
                <a:cs typeface="Arial" charset="0"/>
              </a:rPr>
              <a:t>The planning committee should </a:t>
            </a:r>
            <a:r>
              <a:rPr lang="en-US" altLang="en-US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represent your target learners</a:t>
            </a:r>
            <a:r>
              <a:rPr lang="en-US" altLang="en-US" sz="3200" b="1" dirty="0">
                <a:latin typeface="Arial" charset="0"/>
                <a:cs typeface="Arial" charset="0"/>
              </a:rPr>
              <a:t>. If your target is primary care physicians, advanced practice providers, and nurses, the planning committee should include at least one of each.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DDA3-1B3C-14FB-173D-C5B9C40E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58B6FC-7876-6F5B-AF28-0E439E079C45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3095F86F-F25C-CD10-73C7-D96D790254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B1ADFA-E572-7165-6B1D-B54BCB190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418882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E3F2773-6800-8F49-89A1-26470BEFD7B2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2D81F7-C814-8737-A7DB-A97CB9EB96A8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935326-835D-F485-ADC7-2D19FDD6AB46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494A80-A391-E3AE-F608-0F18C5B9AF26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CA5019-42BF-FC05-00BC-A5781DF2E089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B93C76-B2F3-2136-D73F-286678513ED4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5CD54B-2DD5-5550-7E00-C096F61C5D8A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7E3DDB-E967-2B86-24C4-6B905CB0BA56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0C5749E2-8316-432C-73C5-BE17B884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3D41853F-D16B-E06A-1AC9-E48185B2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553ACE-58C4-5525-C633-835BF83F600D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733BE8-2BEA-7814-1761-1AC522C65658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8BB2F4-B734-FBE8-7279-319187F8A3AE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E0EE99-8848-3DD2-35C7-FB3B41363892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C7BC05C0-073D-1BE3-6EBB-480D2F82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2281AD-5FC5-5B59-70DB-ACF78B4BBDD8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2A5730-548F-FA4B-4D8C-F065757440CC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85DD4F24-5FAD-2BFF-3363-7967D10C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94B0B4-5C3B-AA8D-5B1C-BD89401DD122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EAC1B9-7219-D506-B56B-35AAF7CA20A0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6E8B630D-5E89-ED3D-847A-00492F5B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0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E3D852C6-BF8E-4A07-B452-E10F5B5AF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E3D852C6-BF8E-4A07-B452-E10F5B5AF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E3D852C6-BF8E-4A07-B452-E10F5B5AF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696F2CA7-B265-4347-8FA1-16922184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696F2CA7-B265-4347-8FA1-16922184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696F2CA7-B265-4347-8FA1-16922184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/>
        </p:bldSub>
      </p:bldGraphic>
      <p:bldGraphic spid="4" grpId="2" uiExpand="1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C4509-0BC4-D3E8-B47C-D3C20F78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495495-4AD1-6A47-59D3-08213665956F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7" name="Title 1">
            <a:extLst>
              <a:ext uri="{FF2B5EF4-FFF2-40B4-BE49-F238E27FC236}">
                <a16:creationId xmlns:a16="http://schemas.microsoft.com/office/drawing/2014/main" id="{ECBC17FE-1003-67B3-9BBC-F9FFF23C67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Activity Format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19C6E-0C79-E586-7645-37F2261BF77F}"/>
              </a:ext>
            </a:extLst>
          </p:cNvPr>
          <p:cNvSpPr txBox="1"/>
          <p:nvPr/>
        </p:nvSpPr>
        <p:spPr>
          <a:xfrm>
            <a:off x="457200" y="2209800"/>
            <a:ext cx="87630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/>
              <a:t>AMA-recognized CME formats include: 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Live</a:t>
            </a:r>
            <a:r>
              <a:rPr lang="en-US" sz="2000" b="1" dirty="0"/>
              <a:t>:</a:t>
            </a:r>
            <a:r>
              <a:rPr lang="en-US" sz="2000" dirty="0"/>
              <a:t> Conferences, workshops, and webinars conducted in real time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Enduring</a:t>
            </a:r>
            <a:r>
              <a:rPr lang="en-US" sz="2000" b="1" dirty="0"/>
              <a:t>:</a:t>
            </a:r>
            <a:r>
              <a:rPr lang="en-US" sz="2000" dirty="0"/>
              <a:t> On-demand courses, recorded webinars, and other lasting materials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Journal-Based</a:t>
            </a:r>
            <a:r>
              <a:rPr lang="en-US" sz="2000" b="1" dirty="0"/>
              <a:t>:</a:t>
            </a:r>
            <a:r>
              <a:rPr lang="en-US" sz="2000" dirty="0"/>
              <a:t> Activities linked to peer-reviewed journal articles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Performance Improvement (PI CME)</a:t>
            </a:r>
            <a:r>
              <a:rPr lang="en-US" sz="2000" b="1" dirty="0"/>
              <a:t>: </a:t>
            </a:r>
            <a:r>
              <a:rPr lang="en-US" sz="2000" dirty="0"/>
              <a:t>Projects to enhance clinical practice and patient outcomes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Manuscript Review</a:t>
            </a:r>
            <a:r>
              <a:rPr lang="en-US" sz="2000" b="1" dirty="0"/>
              <a:t>: </a:t>
            </a:r>
            <a:r>
              <a:rPr lang="en-US" sz="2000" dirty="0"/>
              <a:t>Critical evaluation of submitted research for educational credit</a:t>
            </a:r>
          </a:p>
        </p:txBody>
      </p:sp>
    </p:spTree>
    <p:extLst>
      <p:ext uri="{BB962C8B-B14F-4D97-AF65-F5344CB8AC3E}">
        <p14:creationId xmlns:p14="http://schemas.microsoft.com/office/powerpoint/2010/main" val="155000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F7263-32AF-254C-2A6B-C5A944A3F1B5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7" name="Title 1">
            <a:extLst>
              <a:ext uri="{FF2B5EF4-FFF2-40B4-BE49-F238E27FC236}">
                <a16:creationId xmlns:a16="http://schemas.microsoft.com/office/drawing/2014/main" id="{732977C2-CD9E-2E10-E959-705C4E059D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Learning Objectives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C6C7F-ACCD-0688-FCD9-581086AE937F}"/>
              </a:ext>
            </a:extLst>
          </p:cNvPr>
          <p:cNvSpPr txBox="1"/>
          <p:nvPr/>
        </p:nvSpPr>
        <p:spPr>
          <a:xfrm>
            <a:off x="457200" y="2209800"/>
            <a:ext cx="8763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/>
              <a:t>Learning objectives must be </a:t>
            </a:r>
            <a:r>
              <a:rPr lang="en-US" sz="2800" b="1" dirty="0"/>
              <a:t>measurable</a:t>
            </a:r>
            <a:r>
              <a:rPr lang="en-US" sz="2800" dirty="0"/>
              <a:t> and </a:t>
            </a:r>
            <a:r>
              <a:rPr lang="en-US" sz="2800" b="1" dirty="0"/>
              <a:t>attainable</a:t>
            </a:r>
            <a:r>
              <a:rPr lang="en-US" sz="2800" dirty="0"/>
              <a:t>.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US" sz="28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u="sng" dirty="0"/>
              <a:t>EXAMPLE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i="1" dirty="0"/>
              <a:t>At the conclusion of this activity, the participant should be able to: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US" sz="2000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105452-D9B1-7A0D-236F-CDDC01467FBF}"/>
              </a:ext>
            </a:extLst>
          </p:cNvPr>
          <p:cNvGrpSpPr/>
          <p:nvPr/>
        </p:nvGrpSpPr>
        <p:grpSpPr>
          <a:xfrm>
            <a:off x="518700" y="4799648"/>
            <a:ext cx="8640000" cy="557543"/>
            <a:chOff x="290100" y="13"/>
            <a:chExt cx="8640000" cy="55754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F0CFFB-525A-9419-7963-622FB5059D0B}"/>
                </a:ext>
              </a:extLst>
            </p:cNvPr>
            <p:cNvSpPr/>
            <p:nvPr/>
          </p:nvSpPr>
          <p:spPr>
            <a:xfrm>
              <a:off x="290100" y="13"/>
              <a:ext cx="8640000" cy="55754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79C0B-01BA-8A0F-396A-5320C3A42DEC}"/>
                </a:ext>
              </a:extLst>
            </p:cNvPr>
            <p:cNvSpPr txBox="1"/>
            <p:nvPr/>
          </p:nvSpPr>
          <p:spPr>
            <a:xfrm>
              <a:off x="290100" y="13"/>
              <a:ext cx="8640000" cy="55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Identify criteria for safely discontinuing medications in end-stage Dementia.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93FE8F-B9B0-7BB6-EFBD-022E7A7CAF6F}"/>
              </a:ext>
            </a:extLst>
          </p:cNvPr>
          <p:cNvSpPr/>
          <p:nvPr/>
        </p:nvSpPr>
        <p:spPr>
          <a:xfrm>
            <a:off x="518700" y="5360983"/>
            <a:ext cx="8641080" cy="5521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Apply evidence-based approaches to minimize behavioral complications.    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2072C5-34F0-5490-DC46-7A0201A29E4F}"/>
              </a:ext>
            </a:extLst>
          </p:cNvPr>
          <p:cNvGrpSpPr/>
          <p:nvPr/>
        </p:nvGrpSpPr>
        <p:grpSpPr>
          <a:xfrm>
            <a:off x="518700" y="4783692"/>
            <a:ext cx="8640000" cy="557543"/>
            <a:chOff x="290100" y="13"/>
            <a:chExt cx="8640000" cy="5575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B57DB1-52AF-093A-332F-42D2DA8AC123}"/>
                </a:ext>
              </a:extLst>
            </p:cNvPr>
            <p:cNvSpPr/>
            <p:nvPr/>
          </p:nvSpPr>
          <p:spPr>
            <a:xfrm>
              <a:off x="290100" y="13"/>
              <a:ext cx="8640000" cy="55754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226B94-CD78-EED4-8E1E-7A7706A97874}"/>
                </a:ext>
              </a:extLst>
            </p:cNvPr>
            <p:cNvSpPr txBox="1"/>
            <p:nvPr/>
          </p:nvSpPr>
          <p:spPr>
            <a:xfrm>
              <a:off x="290100" y="13"/>
              <a:ext cx="8640000" cy="55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Click to Reveal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81DAC1-CB84-8526-EAB1-4FE97ABC76B7}"/>
              </a:ext>
            </a:extLst>
          </p:cNvPr>
          <p:cNvGrpSpPr/>
          <p:nvPr/>
        </p:nvGrpSpPr>
        <p:grpSpPr>
          <a:xfrm>
            <a:off x="531743" y="5371508"/>
            <a:ext cx="8640000" cy="557543"/>
            <a:chOff x="290100" y="13"/>
            <a:chExt cx="8640000" cy="557543"/>
          </a:xfrm>
          <a:solidFill>
            <a:schemeClr val="accent3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4CFEA-8CD8-3C99-C5E1-8756AB825544}"/>
                </a:ext>
              </a:extLst>
            </p:cNvPr>
            <p:cNvSpPr/>
            <p:nvPr/>
          </p:nvSpPr>
          <p:spPr>
            <a:xfrm>
              <a:off x="290100" y="13"/>
              <a:ext cx="8640000" cy="55754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7E584F-9B45-6C76-BBA5-9E9368EA1DC4}"/>
                </a:ext>
              </a:extLst>
            </p:cNvPr>
            <p:cNvSpPr txBox="1"/>
            <p:nvPr/>
          </p:nvSpPr>
          <p:spPr>
            <a:xfrm>
              <a:off x="290100" y="13"/>
              <a:ext cx="8640000" cy="5575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Reveal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7527A-9B6B-BF30-29C5-A1B9114E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2212CB-3034-33EF-BE4D-CF69785EB15D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12E2BD77-BA5E-B23B-BB04-6AC1511403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0E21C4-7E26-1154-E995-A67313B4B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60164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9D35B1B-F963-66B4-3316-3B9DE57C49BC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AEABBD-6A83-C6EB-FFFB-CA780C6C38B2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2C26EA-1F95-7F25-E495-0855CC8B4427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2A75FB-196D-8F31-41AB-C10387ED023B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D5E5C8-DE45-B38C-6F93-005CA45E84E0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4E8BAD-3744-6D2D-7736-B21A547F3AD1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9CAEC1-4356-B331-4209-83F263FB65D4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59CE4E-1702-6572-E013-11687A6A356B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0355681C-CAF8-9988-84C4-98FA3BC2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4286183E-73FE-7C1D-3A76-D58B60F4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D1C90E-8EA8-3DC7-3889-CAA95E43BA34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E8E924-A8E1-BF9F-AE9B-919C51631190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B4CD04-C4F1-975C-DC66-73B2D31C9B34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860D35-B068-91F0-39FA-B68346A651A8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8A01CEC9-D392-AEAF-98DB-CDC95B25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B092D1-C7DE-0B63-A494-B5F57AAB8B00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128019-F073-7858-47B5-9DC1B30AA02A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B31BA7D4-567E-192A-684A-FE8B1AB3B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E8F62F-0E21-C90A-2FC3-A58E42405434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AC1A3A-1476-E8DA-E9E5-A79AD40E132D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2A6859BE-6549-BE4C-4B4F-0FBA7007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3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696F2CA7-B265-4347-8FA1-16922184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696F2CA7-B265-4347-8FA1-16922184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696F2CA7-B265-4347-8FA1-16922184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F5BC8D-B717-C72C-85D3-56FFD10CC030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1" name="Title 1">
            <a:extLst>
              <a:ext uri="{FF2B5EF4-FFF2-40B4-BE49-F238E27FC236}">
                <a16:creationId xmlns:a16="http://schemas.microsoft.com/office/drawing/2014/main" id="{D3035FFD-CE76-7F69-CBB1-997C7F0128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>
                <a:latin typeface="Century Gothic" panose="020B0502020202020204" pitchFamily="34" charset="0"/>
              </a:rPr>
              <a:t>CME Intake Form</a:t>
            </a:r>
            <a:endParaRPr lang="en-US" altLang="en-US" sz="2400" b="1">
              <a:latin typeface="Century Gothic" panose="020B0502020202020204" pitchFamily="34" charset="0"/>
            </a:endParaRPr>
          </a:p>
        </p:txBody>
      </p:sp>
      <p:pic>
        <p:nvPicPr>
          <p:cNvPr id="3" name="Picture 2" descr="A screenshot of a form&#10;&#10;AI-generated content may be incorrect.">
            <a:extLst>
              <a:ext uri="{FF2B5EF4-FFF2-40B4-BE49-F238E27FC236}">
                <a16:creationId xmlns:a16="http://schemas.microsoft.com/office/drawing/2014/main" id="{B7BDF813-ED76-A3CD-B737-8C9A19CF2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95" y="1989814"/>
            <a:ext cx="3375205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8A453E-D071-4C00-0F1C-AE95E74EB23F}"/>
              </a:ext>
            </a:extLst>
          </p:cNvPr>
          <p:cNvSpPr txBox="1"/>
          <p:nvPr/>
        </p:nvSpPr>
        <p:spPr>
          <a:xfrm>
            <a:off x="381000" y="2234503"/>
            <a:ext cx="5410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the </a:t>
            </a:r>
            <a:r>
              <a:rPr lang="en-US" b="1" dirty="0"/>
              <a:t>CME Activity Form</a:t>
            </a:r>
            <a:r>
              <a:rPr lang="en-US" dirty="0"/>
              <a:t> for your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form on the </a:t>
            </a:r>
            <a:r>
              <a:rPr lang="en-US" b="1" dirty="0"/>
              <a:t>Denver Health Office of Education CME Website</a:t>
            </a:r>
            <a:r>
              <a:rPr lang="en-US" dirty="0"/>
              <a:t> under </a:t>
            </a:r>
            <a:r>
              <a:rPr lang="en-US" b="1" dirty="0"/>
              <a:t>“Resources”</a:t>
            </a:r>
            <a:endParaRPr lang="en-US" dirty="0"/>
          </a:p>
        </p:txBody>
      </p:sp>
      <p:pic>
        <p:nvPicPr>
          <p:cNvPr id="8" name="Picture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53ADB8F7-32A8-B24D-8EE6-3C1637250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3" y="3306027"/>
            <a:ext cx="5237811" cy="256844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447D0F-704A-0653-A48C-0D23D80F484E}"/>
              </a:ext>
            </a:extLst>
          </p:cNvPr>
          <p:cNvSpPr/>
          <p:nvPr/>
        </p:nvSpPr>
        <p:spPr>
          <a:xfrm>
            <a:off x="678511" y="5181600"/>
            <a:ext cx="1485900" cy="228600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hlinkClick r:id="rId4"/>
            <a:extLst>
              <a:ext uri="{FF2B5EF4-FFF2-40B4-BE49-F238E27FC236}">
                <a16:creationId xmlns:a16="http://schemas.microsoft.com/office/drawing/2014/main" id="{0332A296-F74C-A3F9-D55F-D8E5EE431235}"/>
              </a:ext>
            </a:extLst>
          </p:cNvPr>
          <p:cNvSpPr/>
          <p:nvPr/>
        </p:nvSpPr>
        <p:spPr>
          <a:xfrm>
            <a:off x="6675347" y="1276123"/>
            <a:ext cx="2324100" cy="47148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Access the CME Activity Application Form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251AEB-EBB1-3BFA-807D-4C2162648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3" y="2362200"/>
            <a:ext cx="8509254" cy="1752600"/>
          </a:xfrm>
        </p:spPr>
        <p:txBody>
          <a:bodyPr/>
          <a:lstStyle/>
          <a:p>
            <a:pPr algn="ctr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Planning Effective Continuing Medical Education (CME) Activities at Denver Health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Step-by-Step Guide for Faculty and Planners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7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22A4-843D-5298-C800-29B6FA9E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79BF38-62A9-AFD6-E679-1CC01606FDAC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265E755E-665E-037F-1957-3A5580783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99534-3D8E-EECE-A557-F0D702049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862565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384A469-9B1C-7B06-F832-E05D92FB88D0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58ABA9-9C15-5209-5F98-7E518DB7E03C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7C268A-AF14-B5A6-6D18-B24EF7ED88B6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114805-0039-9F53-33FC-85DE375F8274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30BD5C-6DF8-424E-44B4-121952ADCBF2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DFDD4B-2DA2-CD42-DCBA-E9AD7C3BC91D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0D5F0E-A56C-7E8A-931C-4AAC1BD8A047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8C48D4-F49A-7708-1F46-E9A2596E3C09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64855EBB-AD7E-6BA2-4137-489BDF7A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A793A0EE-4B54-0A3D-E99D-AE8B2950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D528BD-C915-DC73-F250-B09FE8646442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FD47A0-DB35-D3D3-056C-47E56341501D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CF254D-3B4C-F80A-ECAB-9C4B0875211A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BF2C56-38DF-53E9-DFD8-31D06B4510FC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3F8A5558-A219-EE43-0685-F782B55E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59E881-9DFE-F756-876C-6EB7E485B730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ACC47C-F70F-6338-22AF-99E563E0FFFF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E3CE770E-D5E3-DA45-BBF5-E4F8E65B9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704670-B94E-92FC-4FB2-D0D6E859B767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440B08-6ECB-D479-8338-87B4DF69D08B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C23D0C91-4214-89CD-6DDD-E386A078C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5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A2238FAD-CD07-48E9-B05B-3C10A362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41EBA9-F974-5306-15DA-A40763FC7585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6" name="Title 1">
            <a:extLst>
              <a:ext uri="{FF2B5EF4-FFF2-40B4-BE49-F238E27FC236}">
                <a16:creationId xmlns:a16="http://schemas.microsoft.com/office/drawing/2014/main" id="{F174F4D4-FAB9-99F4-96B0-FC3F4280E7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Determine Faculty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6F5D39-54CB-1D8E-9204-2BA0D5E4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991600" cy="2062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latin typeface="Arial" charset="0"/>
                <a:cs typeface="Arial" charset="0"/>
              </a:rPr>
              <a:t>Just as the planning committee represents your target learners, faculty should have the </a:t>
            </a:r>
            <a:r>
              <a:rPr lang="en-US" altLang="en-US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content expertise to help learners attain each of the learning objectives</a:t>
            </a:r>
            <a:r>
              <a:rPr lang="en-US" altLang="en-US" sz="3200" b="1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B8C93-BE20-C588-ED03-53319524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3F4AE9-8BEA-C6E0-0FEE-CE399FDB329E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AB7DDB55-21B3-B89C-9AD5-6EDDF4737B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6B23FA-85E2-6E9A-317A-CD0CA98F3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646888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7D6BE6C-4E47-A930-9EDF-9D958641B96B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2BADC-1D25-EAB5-DC2E-E77FDB29F3AE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DF1C56-30A0-A1AB-5E51-5BD0463FA813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509DEA-C2E3-80E2-BF56-D95091717528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5C901F-07BA-5868-5F1C-096CD2D03480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BCEBB3-0A44-1DAD-A19C-5BA5976430D6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E6C89B-0826-F6D1-0A6D-85F47E5A768F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2726A8-AF80-BBFD-0BB2-8C5502843EF6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DB16B914-A6C9-4C11-9BD7-835143ED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6C72EC2E-14F2-203B-5714-AFECFDD3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AB073-D060-0CB9-F9F6-745E00A2A1A9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A38CAD-9808-CFE7-7E90-F76BA618A852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E76E5A-D135-C0B5-41CF-A9161DA8F7BE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97D436-65AD-21AF-C7CB-B33C485AB87A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A89F515F-2896-CF22-554B-F65089263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1940C6-6E62-13E0-7742-B03E2B139258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DDBAF9-FD49-0451-D5C7-578D4C140A66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5C98572A-13BF-38B7-7FA4-662F372B7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D3B921-70AF-C065-7236-343154DB1E07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8A0CF4-8A7F-3170-6FF4-126174E97305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33958870-D6C8-537B-6CAA-C018F846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B565DAC5-42BD-4883-9D14-B3EB7A0A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BC9B0DCF-2507-4503-A47D-32A75CFB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BC9B0DCF-2507-4503-A47D-32A75CFB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BC9B0DCF-2507-4503-A47D-32A75CFB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ADD6FD-3D54-0F6E-A1A2-2D76912DE448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Title 1">
            <a:extLst>
              <a:ext uri="{FF2B5EF4-FFF2-40B4-BE49-F238E27FC236}">
                <a16:creationId xmlns:a16="http://schemas.microsoft.com/office/drawing/2014/main" id="{C5909852-9A28-8CF0-A628-06BBAC9631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Conflict of Interest (COI) Form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1D042-89DE-CB6E-7163-5C0C633B378D}"/>
              </a:ext>
            </a:extLst>
          </p:cNvPr>
          <p:cNvSpPr txBox="1"/>
          <p:nvPr/>
        </p:nvSpPr>
        <p:spPr>
          <a:xfrm>
            <a:off x="329317" y="2784257"/>
            <a:ext cx="41529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for </a:t>
            </a:r>
            <a:r>
              <a:rPr lang="en-US" b="1" dirty="0"/>
              <a:t>all planners, faculty, and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Anyone involved in shaping content must disclose relevant financial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Ensures </a:t>
            </a:r>
            <a:r>
              <a:rPr lang="en-US" b="1" dirty="0"/>
              <a:t>CME compliance </a:t>
            </a:r>
            <a:r>
              <a:rPr lang="en-US" dirty="0"/>
              <a:t>and accreditation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the form on the </a:t>
            </a:r>
            <a:r>
              <a:rPr lang="en-US" b="1" dirty="0"/>
              <a:t>Denver Health CME Website </a:t>
            </a:r>
            <a:r>
              <a:rPr lang="en-US" dirty="0"/>
              <a:t>→ “</a:t>
            </a:r>
            <a:r>
              <a:rPr lang="en-US" b="1" dirty="0"/>
              <a:t>Resources</a:t>
            </a:r>
            <a:r>
              <a:rPr lang="en-US" dirty="0"/>
              <a:t>”</a:t>
            </a:r>
          </a:p>
        </p:txBody>
      </p:sp>
      <p:pic>
        <p:nvPicPr>
          <p:cNvPr id="8" name="Picture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39F7E390-C81D-66E3-2AC5-396D3C27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4" y="3115861"/>
            <a:ext cx="5237811" cy="256844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736DA1-7A3D-4AC7-BEA5-30D86218FF78}"/>
              </a:ext>
            </a:extLst>
          </p:cNvPr>
          <p:cNvSpPr/>
          <p:nvPr/>
        </p:nvSpPr>
        <p:spPr>
          <a:xfrm>
            <a:off x="7543800" y="5029200"/>
            <a:ext cx="1447800" cy="228600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hlinkClick r:id="rId3"/>
            <a:extLst>
              <a:ext uri="{FF2B5EF4-FFF2-40B4-BE49-F238E27FC236}">
                <a16:creationId xmlns:a16="http://schemas.microsoft.com/office/drawing/2014/main" id="{0B2539B1-54FB-A45E-BF74-7FFDA3D0A34B}"/>
              </a:ext>
            </a:extLst>
          </p:cNvPr>
          <p:cNvSpPr/>
          <p:nvPr/>
        </p:nvSpPr>
        <p:spPr>
          <a:xfrm>
            <a:off x="6667500" y="2146985"/>
            <a:ext cx="2324100" cy="47148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Access the COI Form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DA179-FEDD-7BE9-3107-EBF46F85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>
            <a:extLst>
              <a:ext uri="{FF2B5EF4-FFF2-40B4-BE49-F238E27FC236}">
                <a16:creationId xmlns:a16="http://schemas.microsoft.com/office/drawing/2014/main" id="{937BEFB4-0704-D6FD-6259-FE907609B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 t="11880" r="16154" b="8975"/>
          <a:stretch>
            <a:fillRect/>
          </a:stretch>
        </p:blipFill>
        <p:spPr bwMode="auto">
          <a:xfrm>
            <a:off x="373063" y="2133600"/>
            <a:ext cx="3476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DEB323-3276-A073-C2EF-EF37C3A9D794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Title 1">
            <a:extLst>
              <a:ext uri="{FF2B5EF4-FFF2-40B4-BE49-F238E27FC236}">
                <a16:creationId xmlns:a16="http://schemas.microsoft.com/office/drawing/2014/main" id="{262279D9-FAB4-45D2-F315-978BF81EBC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COI Form (Contd.)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36035C70-C09D-EB7E-12EA-61A13313FA67}"/>
              </a:ext>
            </a:extLst>
          </p:cNvPr>
          <p:cNvSpPr/>
          <p:nvPr/>
        </p:nvSpPr>
        <p:spPr>
          <a:xfrm rot="5400000">
            <a:off x="5154067" y="1764256"/>
            <a:ext cx="3460248" cy="5113337"/>
          </a:xfrm>
          <a:prstGeom prst="wedgeRectCallou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2FD93-02EF-C71D-214A-5AEAE07E0D93}"/>
              </a:ext>
            </a:extLst>
          </p:cNvPr>
          <p:cNvSpPr txBox="1"/>
          <p:nvPr/>
        </p:nvSpPr>
        <p:spPr>
          <a:xfrm>
            <a:off x="4445791" y="2705097"/>
            <a:ext cx="48768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What is a Financial Relationship?</a:t>
            </a:r>
          </a:p>
          <a:p>
            <a:pPr eaLnBrk="1" hangingPunct="1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 financial relationship exists when you have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BOTH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" charset="0"/>
                <a:cs typeface="Arial" charset="0"/>
              </a:rPr>
              <a:t>A personal financial relationship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(any amount) with a commercial interest in the past 24 months, whether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current or ended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" charset="0"/>
                <a:cs typeface="Arial" charset="0"/>
              </a:rPr>
              <a:t>Control in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planning or presenting </a:t>
            </a:r>
            <a:r>
              <a:rPr lang="en-US" b="1" dirty="0">
                <a:solidFill>
                  <a:schemeClr val="accent6"/>
                </a:solidFill>
                <a:latin typeface="Arial" charset="0"/>
                <a:cs typeface="Arial" charset="0"/>
              </a:rPr>
              <a:t>educational content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that addresses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specific products of that commercial interest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(not just a product category)</a:t>
            </a:r>
          </a:p>
        </p:txBody>
      </p:sp>
    </p:spTree>
    <p:extLst>
      <p:ext uri="{BB962C8B-B14F-4D97-AF65-F5344CB8AC3E}">
        <p14:creationId xmlns:p14="http://schemas.microsoft.com/office/powerpoint/2010/main" val="149875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3FDB-FCBC-67AF-0496-38897290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602797-219A-C7A7-26ED-2DE45F8174AB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C102C9BC-8C1C-5660-121D-953FEF41B3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2607DD-7A6A-47EB-1213-3F1F2A2936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066718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78FECD3-B585-CAB3-0DC9-2AFDE08A3624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E4EFE9-7781-8381-B65E-DAF89CF8794C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D2004E-FF94-FB90-640F-6A1EC38654C9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040F10-8AD0-CA9D-669D-D58DC592D7A8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649CAC-E52F-154E-CD80-BBFAE5E9D3AE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36FD06-818B-3C17-1F67-ED56799D5E5A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4A323A-C602-59DF-FE31-6BAFEEAAE32E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44F9F5-116C-D8F3-96F2-FF9B1424209C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C336D823-2E99-F28F-C8E1-3595ECC3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8D2F4AFC-9E17-8FC4-F91C-F0241C95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215B85-509F-A061-9C72-70DA02174792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5DF5B5-D35E-1A83-372E-F687B6E24D31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18A701-DBD0-77C6-5FE0-616C14A22445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9AF62C-0345-A7F1-CF01-C1F3CB57EBD5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7EC8817D-B913-DA04-3656-9E3EE887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CB4F59-1BAF-F9BB-879B-4F40EB364D45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F7E25D-EC82-B565-9C71-F4818EACDB37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BD63F25F-823C-55F8-5B12-D532A947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A03A70-FACE-9074-F35E-04F4B660A618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7345EA-12EA-6F5D-21B3-900F8AF51DDF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034ECD72-5CE8-9027-FA97-7301C3A35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86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BC9B0DCF-2507-4503-A47D-32A75CFB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BC9B0DCF-2507-4503-A47D-32A75CFB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BC9B0DCF-2507-4503-A47D-32A75CFB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46BD202D-95B1-41E0-AB21-EA314E49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46BD202D-95B1-41E0-AB21-EA314E49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46BD202D-95B1-41E0-AB21-EA314E49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CED841-E79D-087B-D285-4C3E36882CF8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4" name="Title 1">
            <a:extLst>
              <a:ext uri="{FF2B5EF4-FFF2-40B4-BE49-F238E27FC236}">
                <a16:creationId xmlns:a16="http://schemas.microsoft.com/office/drawing/2014/main" id="{95D14373-E227-CD0A-99D3-4AA04900E3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Plan &amp; Assign Content Development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A7B715-39EF-C621-E37E-1911F048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32" y="2057400"/>
            <a:ext cx="9113838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/>
              <a:t>Assign Content to Faculty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charset="0"/>
                <a:cs typeface="Arial" charset="0"/>
              </a:rPr>
              <a:t>Work with faculty to outline content for their presentations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charset="0"/>
                <a:cs typeface="Arial" charset="0"/>
              </a:rPr>
              <a:t>Ensure content aligns with the overall learning objectives and targets the appropriate learners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charset="0"/>
                <a:cs typeface="Arial" charset="0"/>
              </a:rPr>
              <a:t>Faculty may add </a:t>
            </a:r>
            <a:r>
              <a:rPr lang="en-US" altLang="en-US" sz="2600" dirty="0">
                <a:solidFill>
                  <a:schemeClr val="accent6"/>
                </a:solidFill>
                <a:latin typeface="Arial" charset="0"/>
                <a:cs typeface="Arial" charset="0"/>
              </a:rPr>
              <a:t>presentation-specific learning objectives </a:t>
            </a:r>
            <a:r>
              <a:rPr lang="en-US" altLang="en-US" sz="2600" dirty="0">
                <a:latin typeface="Arial" charset="0"/>
                <a:cs typeface="Arial" charset="0"/>
              </a:rPr>
              <a:t>to the first slides of their talk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charset="0"/>
                <a:cs typeface="Arial" charset="0"/>
              </a:rPr>
              <a:t>Confirm that each faculty member understands how their content contributes to the overall activity </a:t>
            </a:r>
            <a:endParaRPr lang="en-US" altLang="en-US" sz="1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6C8E4-8624-6271-BCA8-D90EAF64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23ED2E-0BF8-32EF-21A8-9C3511A723EE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4" name="Title 1">
            <a:extLst>
              <a:ext uri="{FF2B5EF4-FFF2-40B4-BE49-F238E27FC236}">
                <a16:creationId xmlns:a16="http://schemas.microsoft.com/office/drawing/2014/main" id="{36FFB7E7-3070-3B76-9334-2CF4C7B4B4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latin typeface="Century Gothic" panose="020B0502020202020204" pitchFamily="34" charset="0"/>
              </a:rPr>
              <a:t>Plan &amp; Assign Content Development (contd.)</a:t>
            </a:r>
            <a:endParaRPr lang="en-US" alt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E11134-CF43-3FB5-2337-3A7178496023}"/>
              </a:ext>
            </a:extLst>
          </p:cNvPr>
          <p:cNvSpPr/>
          <p:nvPr/>
        </p:nvSpPr>
        <p:spPr>
          <a:xfrm>
            <a:off x="6248843" y="3349773"/>
            <a:ext cx="2862072" cy="9233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Overall Learning Objective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300266-BF47-521A-8EFF-190F4944D9FF}"/>
              </a:ext>
            </a:extLst>
          </p:cNvPr>
          <p:cNvSpPr/>
          <p:nvPr/>
        </p:nvSpPr>
        <p:spPr>
          <a:xfrm>
            <a:off x="6249725" y="4659380"/>
            <a:ext cx="2860308" cy="9233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Presenter-specific Learning Objective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1E77B2-DA24-9B6A-739F-546E77BD88DF}"/>
              </a:ext>
            </a:extLst>
          </p:cNvPr>
          <p:cNvSpPr/>
          <p:nvPr/>
        </p:nvSpPr>
        <p:spPr>
          <a:xfrm>
            <a:off x="647700" y="3254371"/>
            <a:ext cx="3771900" cy="1129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at what point medicine should be discontinued for patients with end-stage dementia, according to diagnostic criteria.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456012-5097-E297-0EC3-9E9B4D3ED6F4}"/>
              </a:ext>
            </a:extLst>
          </p:cNvPr>
          <p:cNvSpPr/>
          <p:nvPr/>
        </p:nvSpPr>
        <p:spPr>
          <a:xfrm>
            <a:off x="647700" y="4632026"/>
            <a:ext cx="37719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recent changes in diagnostic criteria that impact evaluation of medicine discontinuation.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757FC7-7417-7AA4-672F-50832F1D8CBA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419600" y="3819161"/>
            <a:ext cx="1830125" cy="130188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E6431C-A4D7-2811-D8D6-9BEB41652BB0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4419600" y="3811438"/>
            <a:ext cx="1829243" cy="1315888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FD21B6E-D680-1CEB-05BE-1407DEF93105}"/>
              </a:ext>
            </a:extLst>
          </p:cNvPr>
          <p:cNvSpPr/>
          <p:nvPr/>
        </p:nvSpPr>
        <p:spPr>
          <a:xfrm>
            <a:off x="3638550" y="2392557"/>
            <a:ext cx="2552700" cy="5716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Click on a learning objective on the left to match it with the type of objective on the right.</a:t>
            </a:r>
          </a:p>
        </p:txBody>
      </p:sp>
    </p:spTree>
    <p:extLst>
      <p:ext uri="{BB962C8B-B14F-4D97-AF65-F5344CB8AC3E}">
        <p14:creationId xmlns:p14="http://schemas.microsoft.com/office/powerpoint/2010/main" val="28170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39D7F-8A88-BC80-7305-3E3AF4B6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062E60-A54C-1E13-7BD3-A4F76DB8AE3E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5A928EC0-9082-C9F8-D87C-BB7BDAC92E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E9BFD9-0903-1D57-C40F-DEA91773A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821631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36FECA4-8689-D7C2-1396-AFB6A169D9DE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7B7FF8-2DE1-9782-9805-4BE912B0504C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5D2F79-B727-6D63-395E-C91923B13DF7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B334E1-045D-A3DB-A221-8306567AEAA9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9DF9B3-5A5B-F9B2-7A68-8929638832F3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D7AABB-99EA-8BF5-A4EA-1649F5B0EFEE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1A8B14-E8AD-1ECE-21A4-BA4558611458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66D7E1-7DB8-B8B2-B788-962A9B2D8147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82820E19-6DF6-EE42-1AE2-3373F939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11EB1A8D-FDA8-8093-DF4E-E257DE5D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A9D48A-BA98-6098-8E6B-CFB590A3B8C7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0DDF72-386F-923A-3EC9-30FFCC928BCC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B1ADA2-6C46-BDFC-5A39-5FD6B18B9C20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703112-BE19-B3EB-2052-D714A51E76DA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988BFB5E-E775-4F15-C9B2-7556AE6B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AC2C45-BDAB-AC0B-0B33-5272797DA79C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359A91-1F29-FD20-B9FB-1285B3451FF8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F6ACD216-BBF1-DF83-406F-53340EE2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DDA1B8-55B5-C1C4-37A2-70CEC38E997D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0F4A2A-F862-F8DE-697E-52930A91CD15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8C178AEC-0C17-7AD5-1D3A-A6AAFF9C3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6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46BD202D-95B1-41E0-AB21-EA314E49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6BD202D-95B1-41E0-AB21-EA314E49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6BD202D-95B1-41E0-AB21-EA314E49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46BD202D-95B1-41E0-AB21-EA314E49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53DE25F7-E596-48E1-8CE3-A774202E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2A5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53DE25F7-E596-48E1-8CE3-A774202E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53DE25F7-E596-48E1-8CE3-A774202E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61862-B29C-DA44-C85C-BA135966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020945-E460-EB8B-74C0-9CD796B6F68D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4" name="Title 1">
            <a:extLst>
              <a:ext uri="{FF2B5EF4-FFF2-40B4-BE49-F238E27FC236}">
                <a16:creationId xmlns:a16="http://schemas.microsoft.com/office/drawing/2014/main" id="{18FDC68A-DE3F-C431-085C-27AFD9F7AA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800" b="1" dirty="0">
                <a:latin typeface="Century Gothic" panose="020B0502020202020204" pitchFamily="34" charset="0"/>
              </a:rPr>
              <a:t>Submit PowerPoints or Content Outline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187CFF-57E8-494F-0481-41EFE7F6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32" y="2057400"/>
            <a:ext cx="9113838" cy="35394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slides or content outlines </a:t>
            </a:r>
            <a:r>
              <a:rPr lang="en-US" sz="2800" b="1" dirty="0"/>
              <a:t>must</a:t>
            </a:r>
            <a:r>
              <a:rPr lang="en-US" sz="2800" dirty="0"/>
              <a:t> be submitted to the CME office </a:t>
            </a:r>
            <a:r>
              <a:rPr lang="en-US" sz="2800" dirty="0">
                <a:solidFill>
                  <a:schemeClr val="accent6"/>
                </a:solidFill>
              </a:rPr>
              <a:t>before the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Ensure content is aligned with learning objectives, target audience, and identified gaps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Include any presentation-specific learning objectives on the first slides</a:t>
            </a:r>
          </a:p>
        </p:txBody>
      </p:sp>
    </p:spTree>
    <p:extLst>
      <p:ext uri="{BB962C8B-B14F-4D97-AF65-F5344CB8AC3E}">
        <p14:creationId xmlns:p14="http://schemas.microsoft.com/office/powerpoint/2010/main" val="95398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99C72-31F5-3075-5B7A-4A801EDC4EDE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Title 1">
            <a:extLst>
              <a:ext uri="{FF2B5EF4-FFF2-40B4-BE49-F238E27FC236}">
                <a16:creationId xmlns:a16="http://schemas.microsoft.com/office/drawing/2014/main" id="{1B422859-5E83-13AF-5716-426C626EA1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The Value of Accredited Education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6F5D4D-E55F-3A96-C3DC-7259F34F8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314102"/>
              </p:ext>
            </p:extLst>
          </p:nvPr>
        </p:nvGraphicFramePr>
        <p:xfrm>
          <a:off x="342900" y="2057400"/>
          <a:ext cx="9220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678746-5B3B-96D3-D327-6CF77637972D}"/>
              </a:ext>
            </a:extLst>
          </p:cNvPr>
          <p:cNvSpPr txBox="1"/>
          <p:nvPr/>
        </p:nvSpPr>
        <p:spPr>
          <a:xfrm>
            <a:off x="76200" y="6324600"/>
            <a:ext cx="96774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baseline="30000" dirty="0"/>
              <a:t>1 </a:t>
            </a:r>
            <a:r>
              <a:rPr lang="en-US" sz="1000" dirty="0"/>
              <a:t>ACCME. (</a:t>
            </a:r>
            <a:r>
              <a:rPr lang="en-US" sz="1000" dirty="0" err="1"/>
              <a:t>n.d.</a:t>
            </a:r>
            <a:r>
              <a:rPr lang="en-US" sz="1000" dirty="0"/>
              <a:t>). Why accredited CME matters. Retrieved from http://accme.org/why-accredited-CME-matters</a:t>
            </a:r>
          </a:p>
          <a:p>
            <a:pPr marL="53975" indent="-53975" eaLnBrk="1" hangingPunct="1">
              <a:defRPr/>
            </a:pPr>
            <a:r>
              <a:rPr lang="en-US" sz="1000" baseline="30000" dirty="0"/>
              <a:t>2 </a:t>
            </a:r>
            <a:r>
              <a:rPr lang="en-US" sz="1000" dirty="0" err="1"/>
              <a:t>Cervero</a:t>
            </a:r>
            <a:r>
              <a:rPr lang="en-US" sz="1000" dirty="0"/>
              <a:t>, R. M., &amp; Gaines, J. K. (2015). The impact of CME on physician performance and patient health outcomes: An updated synthesis of systematic reviews. </a:t>
            </a:r>
            <a:r>
              <a:rPr lang="en-US" sz="1000" i="1" dirty="0"/>
              <a:t>Journal of Continuing Education in the Health Professions, 35</a:t>
            </a:r>
            <a:r>
              <a:rPr lang="en-US" sz="1000" dirty="0"/>
              <a:t>(2), 131-138. DOI: 10.1002/chp.21290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C566AB35-2245-4541-80A6-0F2494675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graphicEl>
                                              <a:dgm id="{C566AB35-2245-4541-80A6-0F249467560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7C86140F-8448-4A2E-A436-C0EFB8616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>
                                            <p:graphicEl>
                                              <a:dgm id="{7C86140F-8448-4A2E-A436-C0EFB861678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99EF254A-2A51-475E-A534-4329F85EF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>
                                            <p:graphicEl>
                                              <a:dgm id="{99EF254A-2A51-475E-A534-4329F85EFF3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876EE089-4746-430E-AEEB-A785071C7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4">
                                            <p:graphicEl>
                                              <a:dgm id="{876EE089-4746-430E-AEEB-A785071C709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072401BE-B6FF-4FAF-A6C8-1023C700B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4">
                                            <p:graphicEl>
                                              <a:dgm id="{072401BE-B6FF-4FAF-A6C8-1023C700B03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080E-0911-7481-14CA-AAC73319F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558271-477B-5119-975F-7CA1264B9F8B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8" name="Title 1">
            <a:extLst>
              <a:ext uri="{FF2B5EF4-FFF2-40B4-BE49-F238E27FC236}">
                <a16:creationId xmlns:a16="http://schemas.microsoft.com/office/drawing/2014/main" id="{B97BDC23-C92A-9D47-7F68-8DCD8DB49F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Presentation Content Requirements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90AABA-0BDC-EBEB-52C6-9EACB6A15B96}"/>
              </a:ext>
            </a:extLst>
          </p:cNvPr>
          <p:cNvSpPr/>
          <p:nvPr/>
        </p:nvSpPr>
        <p:spPr>
          <a:xfrm>
            <a:off x="1063754" y="2524126"/>
            <a:ext cx="3291840" cy="182879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Balance &amp; Bias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C84B8D-D019-0B9C-B872-A96CCEAE44A6}"/>
              </a:ext>
            </a:extLst>
          </p:cNvPr>
          <p:cNvSpPr/>
          <p:nvPr/>
        </p:nvSpPr>
        <p:spPr>
          <a:xfrm>
            <a:off x="5553456" y="2524124"/>
            <a:ext cx="3291840" cy="1828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Product Mentions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E2B360-BE9A-6145-CEA6-B48C7D1B8B67}"/>
              </a:ext>
            </a:extLst>
          </p:cNvPr>
          <p:cNvSpPr/>
          <p:nvPr/>
        </p:nvSpPr>
        <p:spPr>
          <a:xfrm>
            <a:off x="1060704" y="4686869"/>
            <a:ext cx="3291840" cy="1828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Scientific Standards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96230F-DC6E-3B22-86A2-FF972F117F27}"/>
              </a:ext>
            </a:extLst>
          </p:cNvPr>
          <p:cNvSpPr/>
          <p:nvPr/>
        </p:nvSpPr>
        <p:spPr>
          <a:xfrm>
            <a:off x="5547362" y="4686869"/>
            <a:ext cx="3291840" cy="1828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Copyright &amp; Permissions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47D376-9827-3053-0A1F-ADDBFBF0F307}"/>
              </a:ext>
            </a:extLst>
          </p:cNvPr>
          <p:cNvSpPr/>
          <p:nvPr/>
        </p:nvSpPr>
        <p:spPr>
          <a:xfrm>
            <a:off x="1060704" y="2524125"/>
            <a:ext cx="3291840" cy="18287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a fair and balanced view of treatment options.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Don’t favor or promote any product.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385AD1-9C97-193D-2DF4-4C687AC23288}"/>
              </a:ext>
            </a:extLst>
          </p:cNvPr>
          <p:cNvSpPr/>
          <p:nvPr/>
        </p:nvSpPr>
        <p:spPr>
          <a:xfrm>
            <a:off x="5556506" y="2524125"/>
            <a:ext cx="3291840" cy="18287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generic drug names.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brand names are necessary, list the generic first, followed by the brand in parentheses.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Ex. Acetaminophen (Tylenol)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DE318F-0899-8547-3C96-BA4F692C5772}"/>
              </a:ext>
            </a:extLst>
          </p:cNvPr>
          <p:cNvSpPr/>
          <p:nvPr/>
        </p:nvSpPr>
        <p:spPr>
          <a:xfrm>
            <a:off x="1060704" y="4686870"/>
            <a:ext cx="3291840" cy="18287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 facts from reliable sources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(peer-reviewed studies). Note if any use is not FDA-approved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A5A222-E825-6EDA-B8AE-B3FB1F483327}"/>
              </a:ext>
            </a:extLst>
          </p:cNvPr>
          <p:cNvSpPr/>
          <p:nvPr/>
        </p:nvSpPr>
        <p:spPr>
          <a:xfrm>
            <a:off x="5547362" y="4683822"/>
            <a:ext cx="3291840" cy="18287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permission for copyrighted materials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Faculty are ultimately responsible for their content.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2B2EF-6FEE-A329-021B-D36AB99E1765}"/>
              </a:ext>
            </a:extLst>
          </p:cNvPr>
          <p:cNvSpPr txBox="1"/>
          <p:nvPr/>
        </p:nvSpPr>
        <p:spPr>
          <a:xfrm>
            <a:off x="3049526" y="2027590"/>
            <a:ext cx="381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each box to review the standard</a:t>
            </a:r>
          </a:p>
        </p:txBody>
      </p:sp>
    </p:spTree>
    <p:extLst>
      <p:ext uri="{BB962C8B-B14F-4D97-AF65-F5344CB8AC3E}">
        <p14:creationId xmlns:p14="http://schemas.microsoft.com/office/powerpoint/2010/main" val="7420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887F4-D8B0-895F-C6A2-CF1208F3B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27F70D-91EC-0D3C-5B0B-F0E3E8FC3143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BF2D33D6-A400-D29C-6727-52C2C7FE33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C5F326-FE6B-A04E-82FF-C672838F2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326594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74F733B-250D-A1F5-F1DA-367438013CDA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623209-52A4-5B9D-2DB6-6A1D1BFA6718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F40020-0819-A839-B0C7-C8A7270E1982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551F4C-45AF-3624-8005-2EAA901FD62E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D27287-F199-13EB-4138-99EE46FB839A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3EDE66-9DB6-D180-78AE-1214340164AB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764029-21A7-A3DB-95A8-751D7C634759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562130-A4A7-54D7-EA8A-03FD5F1A97AD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6BB21859-6541-6BED-D515-1469BEE8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90C73B39-1447-64DF-76E7-3912FC20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4421A6-2BC6-029E-EB42-728D9D9D0669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AD9409-5FCD-8367-A777-D924EA94511C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B4B594-DCD7-2C3B-CF5C-58AC28428212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200435-D8BC-05F0-0A0F-18C29DCE882F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DC1DF70B-79E9-2F94-BBA4-A8B0505B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EF4829-EC59-8E13-1FFE-2B9DC1285F5B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E8AD0F-744C-AF36-C462-ADD12362106E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21F11694-0B2A-EC08-996C-787B447D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A4137-6067-D07E-0CF6-5A17C1447B8D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C6F613-464E-EF6E-A749-CF838DAFC979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44" name="Graphic 43" descr="Cursor outline">
              <a:extLst>
                <a:ext uri="{FF2B5EF4-FFF2-40B4-BE49-F238E27FC236}">
                  <a16:creationId xmlns:a16="http://schemas.microsoft.com/office/drawing/2014/main" id="{600A3691-7AB2-438C-1D57-7723CDBEC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2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53DE25F7-E596-48E1-8CE3-A774202E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53DE25F7-E596-48E1-8CE3-A774202E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53DE25F7-E596-48E1-8CE3-A774202E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574CA4A7-9FAA-444D-A926-A74212FC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574CA4A7-9FAA-444D-A926-A74212FC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574CA4A7-9FAA-444D-A926-A74212FC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DC5869-4776-F25B-AA7F-1E7EE80943FF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2" name="Title 1">
            <a:extLst>
              <a:ext uri="{FF2B5EF4-FFF2-40B4-BE49-F238E27FC236}">
                <a16:creationId xmlns:a16="http://schemas.microsoft.com/office/drawing/2014/main" id="{8FE6DB3B-F291-636A-14E9-5AB86E08E7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13379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b="1" dirty="0">
                <a:latin typeface="Century Gothic" panose="020B0502020202020204" pitchFamily="34" charset="0"/>
              </a:rPr>
              <a:t>Pre/Post Test Question Guidelines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C32B8-55D7-BF7C-909C-4B3BC502B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44712"/>
              </p:ext>
            </p:extLst>
          </p:nvPr>
        </p:nvGraphicFramePr>
        <p:xfrm>
          <a:off x="304800" y="1989666"/>
          <a:ext cx="9220200" cy="486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6737B-8AC0-4C05-61F9-F21D13B4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D71295-F221-242A-4AB6-8C4D432A71DC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6" name="Title 1">
            <a:extLst>
              <a:ext uri="{FF2B5EF4-FFF2-40B4-BE49-F238E27FC236}">
                <a16:creationId xmlns:a16="http://schemas.microsoft.com/office/drawing/2014/main" id="{362C2E3A-A788-1EE3-494A-D41DCB76F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b="1" dirty="0">
                <a:latin typeface="Century Gothic" panose="020B0502020202020204" pitchFamily="34" charset="0"/>
              </a:rPr>
              <a:t>Pre/Post Test Question Best Practices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89E373-29F4-84DD-6846-5D458767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9372600" cy="1600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8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725C04-D2FB-E081-CBB6-D3FECAC591BC}"/>
              </a:ext>
            </a:extLst>
          </p:cNvPr>
          <p:cNvSpPr/>
          <p:nvPr/>
        </p:nvSpPr>
        <p:spPr>
          <a:xfrm>
            <a:off x="2362200" y="2499488"/>
            <a:ext cx="5486400" cy="471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Click on any part of the question or answer options to improve it. When you click, a corrected version appears (three total).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8CDFA-4C7B-740D-E8C6-BD1CE1CC0932}"/>
              </a:ext>
            </a:extLst>
          </p:cNvPr>
          <p:cNvSpPr txBox="1"/>
          <p:nvPr/>
        </p:nvSpPr>
        <p:spPr>
          <a:xfrm>
            <a:off x="342900" y="358163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A woman comes in with dizziness and trouble walking. MRI shows a weird lesion at C4. 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EBF9C-8550-9003-5027-F27863F4DC65}"/>
              </a:ext>
            </a:extLst>
          </p:cNvPr>
          <p:cNvSpPr txBox="1"/>
          <p:nvPr/>
        </p:nvSpPr>
        <p:spPr>
          <a:xfrm>
            <a:off x="288036" y="43475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sz="1800" dirty="0">
                <a:latin typeface="Arial" charset="0"/>
                <a:cs typeface="Arial" charset="0"/>
              </a:rPr>
              <a:t>Astrocytoma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0DB82-23F1-7A05-1FD4-1EDA83854791}"/>
              </a:ext>
            </a:extLst>
          </p:cNvPr>
          <p:cNvSpPr txBox="1"/>
          <p:nvPr/>
        </p:nvSpPr>
        <p:spPr>
          <a:xfrm>
            <a:off x="288036" y="4891628"/>
            <a:ext cx="247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buFont typeface="+mj-lt"/>
              <a:buAutoNum type="alphaUcPeriod" startAt="3"/>
              <a:defRPr/>
            </a:pPr>
            <a:r>
              <a:rPr lang="en-US" sz="1800" dirty="0">
                <a:latin typeface="Arial" charset="0"/>
                <a:cs typeface="Arial" charset="0"/>
              </a:rPr>
              <a:t>Multiple sclerosis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7A643-5513-02FA-CEC9-0AC3B0C90A9D}"/>
              </a:ext>
            </a:extLst>
          </p:cNvPr>
          <p:cNvSpPr txBox="1"/>
          <p:nvPr/>
        </p:nvSpPr>
        <p:spPr>
          <a:xfrm>
            <a:off x="288036" y="5154221"/>
            <a:ext cx="1706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buFont typeface="+mj-lt"/>
              <a:buAutoNum type="alphaUcPeriod" startAt="4"/>
              <a:defRPr/>
            </a:pPr>
            <a:r>
              <a:rPr lang="en-US" sz="1800" dirty="0">
                <a:latin typeface="Arial" charset="0"/>
                <a:cs typeface="Arial" charset="0"/>
              </a:rPr>
              <a:t>Infection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C4BDDD-D527-AD9B-665A-70996871F077}"/>
              </a:ext>
            </a:extLst>
          </p:cNvPr>
          <p:cNvSpPr txBox="1"/>
          <p:nvPr/>
        </p:nvSpPr>
        <p:spPr>
          <a:xfrm>
            <a:off x="291084" y="5440025"/>
            <a:ext cx="2700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buFont typeface="+mj-lt"/>
              <a:buAutoNum type="alphaUcPeriod" startAt="5"/>
              <a:defRPr/>
            </a:pPr>
            <a:r>
              <a:rPr lang="en-US" sz="1800" dirty="0">
                <a:latin typeface="Arial" charset="0"/>
                <a:cs typeface="Arial" charset="0"/>
              </a:rPr>
              <a:t>None of the Above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31721-BCD9-9659-148D-B5556C0F7479}"/>
              </a:ext>
            </a:extLst>
          </p:cNvPr>
          <p:cNvSpPr txBox="1"/>
          <p:nvPr/>
        </p:nvSpPr>
        <p:spPr>
          <a:xfrm>
            <a:off x="284988" y="4605824"/>
            <a:ext cx="2534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buFont typeface="+mj-lt"/>
              <a:buAutoNum type="alphaUcPeriod" startAt="2"/>
              <a:defRPr/>
            </a:pPr>
            <a:r>
              <a:rPr lang="en-US" sz="1800" dirty="0">
                <a:latin typeface="Arial" charset="0"/>
                <a:cs typeface="Arial" charset="0"/>
              </a:rPr>
              <a:t>Ependymoma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DDD5C-CE5B-9622-02F8-F7345FCC3058}"/>
              </a:ext>
            </a:extLst>
          </p:cNvPr>
          <p:cNvSpPr txBox="1"/>
          <p:nvPr/>
        </p:nvSpPr>
        <p:spPr>
          <a:xfrm>
            <a:off x="342138" y="3304176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A 30-year-old woman presents with balance problems. MRI scan reveals an eccentric lesion at C4 with hyperintensity on T2-weighted images and no contrast enhancement. 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0E7137-AFE5-1BF0-562A-628E71AF88DF}"/>
              </a:ext>
            </a:extLst>
          </p:cNvPr>
          <p:cNvSpPr/>
          <p:nvPr/>
        </p:nvSpPr>
        <p:spPr>
          <a:xfrm>
            <a:off x="5410200" y="4425289"/>
            <a:ext cx="3810000" cy="36933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Include as much information as possible in the stem; stems should be long, options short.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516F82-5E09-0F75-305F-22CBBD73F55D}"/>
              </a:ext>
            </a:extLst>
          </p:cNvPr>
          <p:cNvSpPr/>
          <p:nvPr/>
        </p:nvSpPr>
        <p:spPr>
          <a:xfrm>
            <a:off x="5416296" y="4886027"/>
            <a:ext cx="3810000" cy="36933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Avoid negative phrasing in stems. Reword question neutrally.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995FD7-A0A4-18EF-ACD6-13409A1875A8}"/>
              </a:ext>
            </a:extLst>
          </p:cNvPr>
          <p:cNvSpPr/>
          <p:nvPr/>
        </p:nvSpPr>
        <p:spPr>
          <a:xfrm>
            <a:off x="5410200" y="5347692"/>
            <a:ext cx="3810000" cy="36933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Avoid ‘None of the above’ or ‘All of the above’ as answer options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39F6F8-5BA9-7AF6-1E5C-60FF540313C5}"/>
              </a:ext>
            </a:extLst>
          </p:cNvPr>
          <p:cNvSpPr txBox="1"/>
          <p:nvPr/>
        </p:nvSpPr>
        <p:spPr>
          <a:xfrm>
            <a:off x="342900" y="3875470"/>
            <a:ext cx="552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Which of the following is </a:t>
            </a:r>
            <a:r>
              <a:rPr lang="en-US" sz="1800" i="1" dirty="0"/>
              <a:t>not</a:t>
            </a:r>
            <a:r>
              <a:rPr lang="en-US" sz="1800" dirty="0"/>
              <a:t> the correct diagnosis?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8AA9F-D03D-C245-13A6-B92C4E62E641}"/>
              </a:ext>
            </a:extLst>
          </p:cNvPr>
          <p:cNvSpPr txBox="1"/>
          <p:nvPr/>
        </p:nvSpPr>
        <p:spPr>
          <a:xfrm>
            <a:off x="343662" y="3875470"/>
            <a:ext cx="495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What is the most likely diagnosis?</a:t>
            </a:r>
          </a:p>
        </p:txBody>
      </p:sp>
    </p:spTree>
    <p:extLst>
      <p:ext uri="{BB962C8B-B14F-4D97-AF65-F5344CB8AC3E}">
        <p14:creationId xmlns:p14="http://schemas.microsoft.com/office/powerpoint/2010/main" val="26542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7" grpId="0" animBg="1"/>
      <p:bldP spid="18" grpId="0" animBg="1"/>
      <p:bldP spid="19" grpId="0" animBg="1"/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3587C-79A4-2F8B-190F-5AC4D4B0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398B62-C82C-2937-E0AC-73626A973FF5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48E58DC1-D972-E944-00D6-D33CC9B90E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FE1B09-3E7F-9D10-FB2C-A0945CF91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416860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9C3EB0D-1B9E-B3ED-0F98-3ABD26993C64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6C67E9-CE0D-F4BC-2762-F35C901707C3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844A69-CB13-9E88-E506-222B568A85FA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E1CEA9-FCC9-72DC-D5FD-29FCE6DCB8CE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AA5EC9-9AD3-EB8D-6620-357153B14DD3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0F9FDA-F18F-95FB-D24B-BB458B06833D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BC5BFE-8A7B-D1A6-E95E-DBC7896C8342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C98ACE-6F89-6D71-CBA9-091CA4A2FA92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29048532-179D-BC73-FCC1-25835E07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91DE2200-F500-0132-1FDB-B46D17A21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C5FD35-78AF-3D26-7E5A-FDB9838356FF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0CBF7-2A33-92FA-280C-FFCD38BC60BC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08CB13-E999-8313-DD47-B2EF28B5871B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6445C4-B8C5-2E05-EDED-1A1580B3479F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DB4BA4FB-ECD0-2378-8834-598F5C52E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8210D8-B770-4D3F-7769-2791E64B6E93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F63497-7BA4-1562-83DE-DC72EA6ECCD2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86A4C1CC-4631-09F4-2405-2CC1BABD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 dirty="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73845-2693-9911-3E28-2C015CEDC97E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39C69A-804B-A706-B92D-D14A0C7BD177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F8587485-2093-723E-DF2E-FE7A9AD60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4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574CA4A7-9FAA-444D-A926-A74212FC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574CA4A7-9FAA-444D-A926-A74212FC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574CA4A7-9FAA-444D-A926-A74212FC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8EC84365-5F02-4A8A-B2E7-3C66DA0C9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8EC84365-5F02-4A8A-B2E7-3C66DA0C9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8EC84365-5F02-4A8A-B2E7-3C66DA0C9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CF661-6BFA-9EE8-F5CD-1F66C99C4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BE500A-D179-14D3-FD2C-83B946E41C05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0" name="Title 1">
            <a:extLst>
              <a:ext uri="{FF2B5EF4-FFF2-40B4-BE49-F238E27FC236}">
                <a16:creationId xmlns:a16="http://schemas.microsoft.com/office/drawing/2014/main" id="{DB5B0DD1-E6C8-5E20-E5A1-D423547C00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Evaluations 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972E0-9C8C-9E60-B5B5-AA5899D8507B}"/>
              </a:ext>
            </a:extLst>
          </p:cNvPr>
          <p:cNvSpPr txBox="1"/>
          <p:nvPr/>
        </p:nvSpPr>
        <p:spPr>
          <a:xfrm>
            <a:off x="3200400" y="3061331"/>
            <a:ext cx="3429000" cy="337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An evaluation for each activity </a:t>
            </a:r>
            <a:r>
              <a:rPr lang="en-US" sz="1600" b="1" u="sng" dirty="0">
                <a:solidFill>
                  <a:schemeClr val="tx2"/>
                </a:solidFill>
                <a:latin typeface="Arial" charset="0"/>
                <a:cs typeface="Arial" charset="0"/>
              </a:rPr>
              <a:t>will be provided to you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by the CE Office via Qualtrics.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1000" b="1" dirty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charset="0"/>
                <a:cs typeface="Arial" charset="0"/>
              </a:rPr>
              <a:t>If you’d like to make changes to the evaluation, please connect with the CE office before sending to attendees. 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900" b="1" dirty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charset="0"/>
                <a:cs typeface="Arial" charset="0"/>
              </a:rPr>
              <a:t>For post-test questions, the CE office will include logic that represents the correct response &amp; rationale. </a:t>
            </a:r>
          </a:p>
        </p:txBody>
      </p:sp>
      <p:grpSp>
        <p:nvGrpSpPr>
          <p:cNvPr id="4" name="Graphic 4" descr="Clipboard outline">
            <a:extLst>
              <a:ext uri="{FF2B5EF4-FFF2-40B4-BE49-F238E27FC236}">
                <a16:creationId xmlns:a16="http://schemas.microsoft.com/office/drawing/2014/main" id="{0CC23712-A062-89A1-A859-F04B04050C00}"/>
              </a:ext>
            </a:extLst>
          </p:cNvPr>
          <p:cNvGrpSpPr/>
          <p:nvPr/>
        </p:nvGrpSpPr>
        <p:grpSpPr>
          <a:xfrm>
            <a:off x="3009900" y="1730629"/>
            <a:ext cx="3810000" cy="5081333"/>
            <a:chOff x="3009900" y="1730629"/>
            <a:chExt cx="3810000" cy="5081333"/>
          </a:xfrm>
          <a:solidFill>
            <a:schemeClr val="tx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7D596D-AA03-6670-22AA-218FB7EA0808}"/>
                </a:ext>
              </a:extLst>
            </p:cNvPr>
            <p:cNvSpPr/>
            <p:nvPr/>
          </p:nvSpPr>
          <p:spPr>
            <a:xfrm>
              <a:off x="4692636" y="2049463"/>
              <a:ext cx="444513" cy="444500"/>
            </a:xfrm>
            <a:custGeom>
              <a:avLst/>
              <a:gdLst>
                <a:gd name="connsiteX0" fmla="*/ 222264 w 444513"/>
                <a:gd name="connsiteY0" fmla="*/ 444500 h 444500"/>
                <a:gd name="connsiteX1" fmla="*/ 444514 w 444513"/>
                <a:gd name="connsiteY1" fmla="*/ 222250 h 444500"/>
                <a:gd name="connsiteX2" fmla="*/ 222264 w 444513"/>
                <a:gd name="connsiteY2" fmla="*/ 0 h 444500"/>
                <a:gd name="connsiteX3" fmla="*/ 215914 w 444513"/>
                <a:gd name="connsiteY3" fmla="*/ 0 h 444500"/>
                <a:gd name="connsiteX4" fmla="*/ 14 w 444513"/>
                <a:gd name="connsiteY4" fmla="*/ 222250 h 444500"/>
                <a:gd name="connsiteX5" fmla="*/ 222264 w 444513"/>
                <a:gd name="connsiteY5" fmla="*/ 444500 h 444500"/>
                <a:gd name="connsiteX6" fmla="*/ 218073 w 444513"/>
                <a:gd name="connsiteY6" fmla="*/ 127000 h 444500"/>
                <a:gd name="connsiteX7" fmla="*/ 222264 w 444513"/>
                <a:gd name="connsiteY7" fmla="*/ 127000 h 444500"/>
                <a:gd name="connsiteX8" fmla="*/ 317508 w 444513"/>
                <a:gd name="connsiteY8" fmla="*/ 222256 h 444500"/>
                <a:gd name="connsiteX9" fmla="*/ 222258 w 444513"/>
                <a:gd name="connsiteY9" fmla="*/ 317500 h 444500"/>
                <a:gd name="connsiteX10" fmla="*/ 127008 w 444513"/>
                <a:gd name="connsiteY10" fmla="*/ 222244 h 444500"/>
                <a:gd name="connsiteX11" fmla="*/ 127014 w 444513"/>
                <a:gd name="connsiteY11" fmla="*/ 221361 h 444500"/>
                <a:gd name="connsiteX12" fmla="*/ 218073 w 444513"/>
                <a:gd name="connsiteY12" fmla="*/ 1270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513" h="444500">
                  <a:moveTo>
                    <a:pt x="222264" y="444500"/>
                  </a:moveTo>
                  <a:cubicBezTo>
                    <a:pt x="345009" y="444500"/>
                    <a:pt x="444514" y="344996"/>
                    <a:pt x="444514" y="222250"/>
                  </a:cubicBezTo>
                  <a:cubicBezTo>
                    <a:pt x="444514" y="99505"/>
                    <a:pt x="345009" y="0"/>
                    <a:pt x="222264" y="0"/>
                  </a:cubicBezTo>
                  <a:lnTo>
                    <a:pt x="215914" y="0"/>
                  </a:lnTo>
                  <a:cubicBezTo>
                    <a:pt x="95099" y="2159"/>
                    <a:pt x="-1332" y="101422"/>
                    <a:pt x="14" y="222250"/>
                  </a:cubicBezTo>
                  <a:cubicBezTo>
                    <a:pt x="223" y="344907"/>
                    <a:pt x="99607" y="444290"/>
                    <a:pt x="222264" y="444500"/>
                  </a:cubicBezTo>
                  <a:close/>
                  <a:moveTo>
                    <a:pt x="218073" y="127000"/>
                  </a:moveTo>
                  <a:lnTo>
                    <a:pt x="222264" y="127000"/>
                  </a:lnTo>
                  <a:cubicBezTo>
                    <a:pt x="274867" y="127000"/>
                    <a:pt x="317514" y="169647"/>
                    <a:pt x="317508" y="222256"/>
                  </a:cubicBezTo>
                  <a:cubicBezTo>
                    <a:pt x="317508" y="274860"/>
                    <a:pt x="274861" y="317500"/>
                    <a:pt x="222258" y="317500"/>
                  </a:cubicBezTo>
                  <a:cubicBezTo>
                    <a:pt x="169648" y="317500"/>
                    <a:pt x="127008" y="274853"/>
                    <a:pt x="127008" y="222244"/>
                  </a:cubicBezTo>
                  <a:cubicBezTo>
                    <a:pt x="127008" y="221952"/>
                    <a:pt x="127014" y="221653"/>
                    <a:pt x="127014" y="221361"/>
                  </a:cubicBezTo>
                  <a:cubicBezTo>
                    <a:pt x="126201" y="170199"/>
                    <a:pt x="166911" y="128010"/>
                    <a:pt x="218073" y="127000"/>
                  </a:cubicBezTo>
                  <a:close/>
                </a:path>
              </a:pathLst>
            </a:custGeom>
            <a:grpFill/>
            <a:ln w="635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C302AB-6983-AC8B-9806-1D559F53A4F2}"/>
                </a:ext>
              </a:extLst>
            </p:cNvPr>
            <p:cNvSpPr/>
            <p:nvPr/>
          </p:nvSpPr>
          <p:spPr>
            <a:xfrm>
              <a:off x="3009900" y="1730629"/>
              <a:ext cx="3810000" cy="5081333"/>
            </a:xfrm>
            <a:custGeom>
              <a:avLst/>
              <a:gdLst>
                <a:gd name="connsiteX0" fmla="*/ 3810000 w 3810000"/>
                <a:gd name="connsiteY0" fmla="*/ 698500 h 5081333"/>
                <a:gd name="connsiteX1" fmla="*/ 3556000 w 3810000"/>
                <a:gd name="connsiteY1" fmla="*/ 444500 h 5081333"/>
                <a:gd name="connsiteX2" fmla="*/ 2603500 w 3810000"/>
                <a:gd name="connsiteY2" fmla="*/ 444500 h 5081333"/>
                <a:gd name="connsiteX3" fmla="*/ 2603500 w 3810000"/>
                <a:gd name="connsiteY3" fmla="*/ 317500 h 5081333"/>
                <a:gd name="connsiteX4" fmla="*/ 2286000 w 3810000"/>
                <a:gd name="connsiteY4" fmla="*/ 0 h 5081333"/>
                <a:gd name="connsiteX5" fmla="*/ 1524000 w 3810000"/>
                <a:gd name="connsiteY5" fmla="*/ 0 h 5081333"/>
                <a:gd name="connsiteX6" fmla="*/ 1206500 w 3810000"/>
                <a:gd name="connsiteY6" fmla="*/ 317500 h 5081333"/>
                <a:gd name="connsiteX7" fmla="*/ 1206500 w 3810000"/>
                <a:gd name="connsiteY7" fmla="*/ 444500 h 5081333"/>
                <a:gd name="connsiteX8" fmla="*/ 254000 w 3810000"/>
                <a:gd name="connsiteY8" fmla="*/ 444500 h 5081333"/>
                <a:gd name="connsiteX9" fmla="*/ 0 w 3810000"/>
                <a:gd name="connsiteY9" fmla="*/ 698500 h 5081333"/>
                <a:gd name="connsiteX10" fmla="*/ 0 w 3810000"/>
                <a:gd name="connsiteY10" fmla="*/ 4827334 h 5081333"/>
                <a:gd name="connsiteX11" fmla="*/ 254000 w 3810000"/>
                <a:gd name="connsiteY11" fmla="*/ 5081334 h 5081333"/>
                <a:gd name="connsiteX12" fmla="*/ 3556000 w 3810000"/>
                <a:gd name="connsiteY12" fmla="*/ 5081334 h 5081333"/>
                <a:gd name="connsiteX13" fmla="*/ 3810000 w 3810000"/>
                <a:gd name="connsiteY13" fmla="*/ 4827334 h 5081333"/>
                <a:gd name="connsiteX14" fmla="*/ 1079500 w 3810000"/>
                <a:gd name="connsiteY14" fmla="*/ 571500 h 5081333"/>
                <a:gd name="connsiteX15" fmla="*/ 1333500 w 3810000"/>
                <a:gd name="connsiteY15" fmla="*/ 571500 h 5081333"/>
                <a:gd name="connsiteX16" fmla="*/ 1333500 w 3810000"/>
                <a:gd name="connsiteY16" fmla="*/ 317500 h 5081333"/>
                <a:gd name="connsiteX17" fmla="*/ 1524000 w 3810000"/>
                <a:gd name="connsiteY17" fmla="*/ 127000 h 5081333"/>
                <a:gd name="connsiteX18" fmla="*/ 2286000 w 3810000"/>
                <a:gd name="connsiteY18" fmla="*/ 127000 h 5081333"/>
                <a:gd name="connsiteX19" fmla="*/ 2476500 w 3810000"/>
                <a:gd name="connsiteY19" fmla="*/ 317500 h 5081333"/>
                <a:gd name="connsiteX20" fmla="*/ 2476500 w 3810000"/>
                <a:gd name="connsiteY20" fmla="*/ 571500 h 5081333"/>
                <a:gd name="connsiteX21" fmla="*/ 2730500 w 3810000"/>
                <a:gd name="connsiteY21" fmla="*/ 571500 h 5081333"/>
                <a:gd name="connsiteX22" fmla="*/ 2730500 w 3810000"/>
                <a:gd name="connsiteY22" fmla="*/ 1080834 h 5081333"/>
                <a:gd name="connsiteX23" fmla="*/ 1079500 w 3810000"/>
                <a:gd name="connsiteY23" fmla="*/ 1080834 h 5081333"/>
                <a:gd name="connsiteX24" fmla="*/ 3556000 w 3810000"/>
                <a:gd name="connsiteY24" fmla="*/ 4954334 h 5081333"/>
                <a:gd name="connsiteX25" fmla="*/ 254000 w 3810000"/>
                <a:gd name="connsiteY25" fmla="*/ 4954334 h 5081333"/>
                <a:gd name="connsiteX26" fmla="*/ 127000 w 3810000"/>
                <a:gd name="connsiteY26" fmla="*/ 4827334 h 5081333"/>
                <a:gd name="connsiteX27" fmla="*/ 127000 w 3810000"/>
                <a:gd name="connsiteY27" fmla="*/ 698500 h 5081333"/>
                <a:gd name="connsiteX28" fmla="*/ 254000 w 3810000"/>
                <a:gd name="connsiteY28" fmla="*/ 571500 h 5081333"/>
                <a:gd name="connsiteX29" fmla="*/ 952500 w 3810000"/>
                <a:gd name="connsiteY29" fmla="*/ 571500 h 5081333"/>
                <a:gd name="connsiteX30" fmla="*/ 952500 w 3810000"/>
                <a:gd name="connsiteY30" fmla="*/ 1207834 h 5081333"/>
                <a:gd name="connsiteX31" fmla="*/ 2857500 w 3810000"/>
                <a:gd name="connsiteY31" fmla="*/ 1207834 h 5081333"/>
                <a:gd name="connsiteX32" fmla="*/ 2857500 w 3810000"/>
                <a:gd name="connsiteY32" fmla="*/ 571500 h 5081333"/>
                <a:gd name="connsiteX33" fmla="*/ 3556000 w 3810000"/>
                <a:gd name="connsiteY33" fmla="*/ 571500 h 5081333"/>
                <a:gd name="connsiteX34" fmla="*/ 3683000 w 3810000"/>
                <a:gd name="connsiteY34" fmla="*/ 698500 h 5081333"/>
                <a:gd name="connsiteX35" fmla="*/ 3683000 w 3810000"/>
                <a:gd name="connsiteY35" fmla="*/ 4827334 h 5081333"/>
                <a:gd name="connsiteX36" fmla="*/ 3556000 w 3810000"/>
                <a:gd name="connsiteY36" fmla="*/ 4954334 h 508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10000" h="5081333">
                  <a:moveTo>
                    <a:pt x="3810000" y="698500"/>
                  </a:moveTo>
                  <a:cubicBezTo>
                    <a:pt x="3810000" y="558222"/>
                    <a:pt x="3696278" y="444500"/>
                    <a:pt x="3556000" y="444500"/>
                  </a:cubicBezTo>
                  <a:lnTo>
                    <a:pt x="2603500" y="444500"/>
                  </a:lnTo>
                  <a:lnTo>
                    <a:pt x="2603500" y="317500"/>
                  </a:lnTo>
                  <a:cubicBezTo>
                    <a:pt x="2603253" y="142253"/>
                    <a:pt x="2461247" y="245"/>
                    <a:pt x="2286000" y="0"/>
                  </a:cubicBezTo>
                  <a:lnTo>
                    <a:pt x="1524000" y="0"/>
                  </a:lnTo>
                  <a:cubicBezTo>
                    <a:pt x="1348734" y="210"/>
                    <a:pt x="1206710" y="142234"/>
                    <a:pt x="1206500" y="317500"/>
                  </a:cubicBezTo>
                  <a:lnTo>
                    <a:pt x="1206500" y="444500"/>
                  </a:lnTo>
                  <a:lnTo>
                    <a:pt x="254000" y="444500"/>
                  </a:lnTo>
                  <a:cubicBezTo>
                    <a:pt x="113792" y="444678"/>
                    <a:pt x="178" y="558292"/>
                    <a:pt x="0" y="698500"/>
                  </a:cubicBezTo>
                  <a:lnTo>
                    <a:pt x="0" y="4827334"/>
                  </a:lnTo>
                  <a:cubicBezTo>
                    <a:pt x="0" y="4967612"/>
                    <a:pt x="113722" y="5081334"/>
                    <a:pt x="254000" y="5081334"/>
                  </a:cubicBezTo>
                  <a:lnTo>
                    <a:pt x="3556000" y="5081334"/>
                  </a:lnTo>
                  <a:cubicBezTo>
                    <a:pt x="3696278" y="5081334"/>
                    <a:pt x="3810000" y="4967612"/>
                    <a:pt x="3810000" y="4827334"/>
                  </a:cubicBezTo>
                  <a:close/>
                  <a:moveTo>
                    <a:pt x="1079500" y="571500"/>
                  </a:moveTo>
                  <a:lnTo>
                    <a:pt x="1333500" y="571500"/>
                  </a:lnTo>
                  <a:lnTo>
                    <a:pt x="1333500" y="317500"/>
                  </a:lnTo>
                  <a:cubicBezTo>
                    <a:pt x="1333500" y="212287"/>
                    <a:pt x="1418787" y="127000"/>
                    <a:pt x="1524000" y="127000"/>
                  </a:cubicBezTo>
                  <a:lnTo>
                    <a:pt x="2286000" y="127000"/>
                  </a:lnTo>
                  <a:cubicBezTo>
                    <a:pt x="2391213" y="127000"/>
                    <a:pt x="2476500" y="212287"/>
                    <a:pt x="2476500" y="317500"/>
                  </a:cubicBezTo>
                  <a:lnTo>
                    <a:pt x="2476500" y="571500"/>
                  </a:lnTo>
                  <a:lnTo>
                    <a:pt x="2730500" y="571500"/>
                  </a:lnTo>
                  <a:lnTo>
                    <a:pt x="2730500" y="1080834"/>
                  </a:lnTo>
                  <a:lnTo>
                    <a:pt x="1079500" y="1080834"/>
                  </a:lnTo>
                  <a:close/>
                  <a:moveTo>
                    <a:pt x="3556000" y="4954334"/>
                  </a:moveTo>
                  <a:lnTo>
                    <a:pt x="254000" y="4954334"/>
                  </a:lnTo>
                  <a:cubicBezTo>
                    <a:pt x="183858" y="4954334"/>
                    <a:pt x="127000" y="4897476"/>
                    <a:pt x="127000" y="4827334"/>
                  </a:cubicBezTo>
                  <a:lnTo>
                    <a:pt x="127000" y="698500"/>
                  </a:lnTo>
                  <a:cubicBezTo>
                    <a:pt x="127000" y="628358"/>
                    <a:pt x="183858" y="571500"/>
                    <a:pt x="254000" y="571500"/>
                  </a:cubicBezTo>
                  <a:lnTo>
                    <a:pt x="952500" y="571500"/>
                  </a:lnTo>
                  <a:lnTo>
                    <a:pt x="952500" y="1207834"/>
                  </a:lnTo>
                  <a:lnTo>
                    <a:pt x="2857500" y="1207834"/>
                  </a:lnTo>
                  <a:lnTo>
                    <a:pt x="2857500" y="571500"/>
                  </a:lnTo>
                  <a:lnTo>
                    <a:pt x="3556000" y="571500"/>
                  </a:lnTo>
                  <a:cubicBezTo>
                    <a:pt x="3626142" y="571500"/>
                    <a:pt x="3683000" y="628358"/>
                    <a:pt x="3683000" y="698500"/>
                  </a:cubicBezTo>
                  <a:lnTo>
                    <a:pt x="3683000" y="4827334"/>
                  </a:lnTo>
                  <a:cubicBezTo>
                    <a:pt x="3683000" y="4897476"/>
                    <a:pt x="3626142" y="4954334"/>
                    <a:pt x="3556000" y="4954334"/>
                  </a:cubicBezTo>
                  <a:close/>
                </a:path>
              </a:pathLst>
            </a:custGeom>
            <a:grpFill/>
            <a:ln w="635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8097B5-DA77-A3D2-19DF-F36E20333122}"/>
              </a:ext>
            </a:extLst>
          </p:cNvPr>
          <p:cNvSpPr/>
          <p:nvPr/>
        </p:nvSpPr>
        <p:spPr>
          <a:xfrm>
            <a:off x="6877050" y="1376362"/>
            <a:ext cx="2324100" cy="471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Click clipboard to reveal</a:t>
            </a:r>
          </a:p>
        </p:txBody>
      </p:sp>
    </p:spTree>
    <p:extLst>
      <p:ext uri="{BB962C8B-B14F-4D97-AF65-F5344CB8AC3E}">
        <p14:creationId xmlns:p14="http://schemas.microsoft.com/office/powerpoint/2010/main" val="670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94E7A-6993-E8BC-50E2-1AFFA357C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88640B-2872-C9A1-3752-5678A89DBCAC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70E4D7EB-07F9-F7F8-F596-A64033B91E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1B1645-3A09-9928-39B4-4FF90C15D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166690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7763309-46D5-DC76-46B0-0E56E8A0D9BC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481F60-B015-4EC4-3D24-AEAC7307EA78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6E0442-13F1-370A-0CC3-4277FB794C24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7752F0-7391-1BC4-16CE-3D463971602C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0C69D3-9C54-C9F6-0CE5-4FD2A114123F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0EDF54-27AD-F647-95C6-F8F2D39F970C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CB5E70-70D1-9B72-765F-B26C38690A75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EFFB2-4228-EAE5-7D28-3E7CED7566EC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5CBA9DFE-92CC-640E-077E-C4D24199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18E296F8-01E0-99A5-DE1F-EBFC1561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C53BD-A39E-BD74-633C-CD9CCEB7117D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B0E9DE-17C1-874C-4517-BCDE970A8342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764194-E9C7-CB54-6982-20659A4EFDAF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7A5A4D-B611-B6D2-78CF-5675214D4ED2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D585F95E-BFD6-5E80-D139-999C1D28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681935-4823-C67E-835B-C4AC9D9BE823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3B17FF-5B18-69A6-498B-F0542D5A5AAB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AF5855EF-EF31-9BE6-349D-4439DF79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 dirty="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945A38-607C-641E-74D2-4B9737C61078}"/>
              </a:ext>
            </a:extLst>
          </p:cNvPr>
          <p:cNvGrpSpPr/>
          <p:nvPr/>
        </p:nvGrpSpPr>
        <p:grpSpPr>
          <a:xfrm>
            <a:off x="7965817" y="1819275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80E654-2038-7716-5A60-44FAF904553F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</a:t>
              </a:r>
              <a:r>
                <a:rPr lang="en-US" sz="900" dirty="0"/>
                <a:t>Click next section to continue</a:t>
              </a:r>
              <a:endParaRPr lang="en-US" sz="1800" dirty="0"/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FC49724C-9BF6-0A28-E6BE-5648FBE8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9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8EC84365-5F02-4A8A-B2E7-3C66DA0C9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8EC84365-5F02-4A8A-B2E7-3C66DA0C9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8EC84365-5F02-4A8A-B2E7-3C66DA0C9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2D4AEC09-07A1-4BA5-9E5A-1E64E3AB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D4AEC09-07A1-4BA5-9E5A-1E64E3AB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D4AEC09-07A1-4BA5-9E5A-1E64E3AB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D4AEC09-07A1-4BA5-9E5A-1E64E3AB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3128B-6337-C4D4-F0DC-891462173247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4" name="Title 1">
            <a:extLst>
              <a:ext uri="{FF2B5EF4-FFF2-40B4-BE49-F238E27FC236}">
                <a16:creationId xmlns:a16="http://schemas.microsoft.com/office/drawing/2014/main" id="{2E5A8D97-3570-4351-A1AF-8DBB5821C5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6487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i="1" dirty="0">
                <a:latin typeface="Century Gothic" panose="020B0502020202020204" pitchFamily="34" charset="0"/>
              </a:rPr>
              <a:t>Optional: </a:t>
            </a:r>
            <a:r>
              <a:rPr lang="en-US" altLang="en-US" sz="3200" b="1" dirty="0">
                <a:latin typeface="Century Gothic" panose="020B0502020202020204" pitchFamily="34" charset="0"/>
              </a:rPr>
              <a:t>Pre-activity Call (≥1 day before) </a:t>
            </a:r>
            <a:endParaRPr lang="en-US" alt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3094B7-B9BB-FC05-DCB7-FA0088E8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9067800" cy="33547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2400" b="1" dirty="0"/>
              <a:t>The chair, faculty, and planners meet with the CE office to review: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Outstanding information needed for the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Protocol for last-minute content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Housekeeping slides (chair/designated faculty)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Logistics (room setup, presentation times, sign-in)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Evaluation and post-test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CME credit awarding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E948D-2D4E-7C3F-7DA0-AEED79160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E022E3-494F-11D5-47F8-62F5C2AE5CB6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4" name="Title 1">
            <a:extLst>
              <a:ext uri="{FF2B5EF4-FFF2-40B4-BE49-F238E27FC236}">
                <a16:creationId xmlns:a16="http://schemas.microsoft.com/office/drawing/2014/main" id="{58CD6C39-50D3-7215-0600-C88D5055B6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6487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latin typeface="Century Gothic" panose="020B0502020202020204" pitchFamily="34" charset="0"/>
              </a:rPr>
              <a:t>REQUIRED: CME Quiz</a:t>
            </a:r>
            <a:endParaRPr lang="en-US" alt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5333D6C-1795-185D-1B1B-0D7ADBAC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9067800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2400" b="1" dirty="0"/>
              <a:t>Please take our 2-minute CME Quiz to confirm your completion of the course.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Advance to the next slide to begin the quiz or </a:t>
            </a:r>
            <a:r>
              <a:rPr lang="en-US" sz="2400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HERE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36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05EF-FF40-19ED-139B-2EDB317E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AEA1-86B0-DC66-1D03-3213B4D1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56AC7445-246D-6FC4-E9EA-1BA175AD1F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906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56AC7445-246D-6FC4-E9EA-1BA175AD1F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906000" cy="68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>
                <a:extLst>
                  <a:ext uri="{FF2B5EF4-FFF2-40B4-BE49-F238E27FC236}">
                    <a16:creationId xmlns:a16="http://schemas.microsoft.com/office/drawing/2014/main" id="{735D43F1-959A-4845-CEA0-11C96ECF52B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906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Add-in 4">
                <a:extLst>
                  <a:ext uri="{FF2B5EF4-FFF2-40B4-BE49-F238E27FC236}">
                    <a16:creationId xmlns:a16="http://schemas.microsoft.com/office/drawing/2014/main" id="{735D43F1-959A-4845-CEA0-11C96ECF52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906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09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47D11D-5BB4-C8C8-C4DA-F24BB9646C28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Title 1">
            <a:extLst>
              <a:ext uri="{FF2B5EF4-FFF2-40B4-BE49-F238E27FC236}">
                <a16:creationId xmlns:a16="http://schemas.microsoft.com/office/drawing/2014/main" id="{1CD34AC7-4087-246C-2EC5-245D4BE29F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latin typeface="Century Gothic" panose="020B0502020202020204" pitchFamily="34" charset="0"/>
              </a:rPr>
              <a:t>AMA PRA Category 1 Credit™: What to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36A38-B417-C9D2-0CA6-31BED777B652}"/>
              </a:ext>
            </a:extLst>
          </p:cNvPr>
          <p:cNvSpPr txBox="1"/>
          <p:nvPr/>
        </p:nvSpPr>
        <p:spPr>
          <a:xfrm>
            <a:off x="457200" y="2209800"/>
            <a:ext cx="87630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Designated only by ACCME-accredited providers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Physicians claim credit; all other learners participate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Recognized by many non-physician associations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Colorado requirement (2024): </a:t>
            </a:r>
            <a:r>
              <a:rPr lang="en-US" sz="2800" dirty="0"/>
              <a:t>30 CME hours every 24 months for all physicians </a:t>
            </a: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FCB58-2CF4-60C8-425B-B3FFC9EA00F8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le 1">
            <a:extLst>
              <a:ext uri="{FF2B5EF4-FFF2-40B4-BE49-F238E27FC236}">
                <a16:creationId xmlns:a16="http://schemas.microsoft.com/office/drawing/2014/main" id="{DC1217F8-0897-E442-9C38-F7FE532BF8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The Content Development Process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BDFE0A-1D4D-09A6-44EF-19247797E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738429"/>
              </p:ext>
            </p:extLst>
          </p:nvPr>
        </p:nvGraphicFramePr>
        <p:xfrm>
          <a:off x="304800" y="2133600"/>
          <a:ext cx="9220200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BBED8-9D4A-4E1E-EFB6-D51F297F6698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>
            <a:extLst>
              <a:ext uri="{FF2B5EF4-FFF2-40B4-BE49-F238E27FC236}">
                <a16:creationId xmlns:a16="http://schemas.microsoft.com/office/drawing/2014/main" id="{C317FF71-451E-BEF5-C7BD-D1BE85A9D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Required Activity 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690E0-DDED-BE2E-485F-DF39BAAD8BEC}"/>
              </a:ext>
            </a:extLst>
          </p:cNvPr>
          <p:cNvSpPr txBox="1"/>
          <p:nvPr/>
        </p:nvSpPr>
        <p:spPr>
          <a:xfrm>
            <a:off x="457200" y="2057400"/>
            <a:ext cx="8763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Completed CME Intake Form</a:t>
            </a:r>
          </a:p>
        </p:txBody>
      </p:sp>
      <p:pic>
        <p:nvPicPr>
          <p:cNvPr id="50181" name="Picture 2">
            <a:extLst>
              <a:ext uri="{FF2B5EF4-FFF2-40B4-BE49-F238E27FC236}">
                <a16:creationId xmlns:a16="http://schemas.microsoft.com/office/drawing/2014/main" id="{215A26DF-DEB1-2CFC-45B3-860E8CCF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0589C-BD79-523E-B212-0D548FD995B2}"/>
              </a:ext>
            </a:extLst>
          </p:cNvPr>
          <p:cNvSpPr txBox="1"/>
          <p:nvPr/>
        </p:nvSpPr>
        <p:spPr>
          <a:xfrm>
            <a:off x="444610" y="2458261"/>
            <a:ext cx="495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Completed Conflict of Interest (COI) Forms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5329C-CBDA-678C-5CAD-50E25439F501}"/>
              </a:ext>
            </a:extLst>
          </p:cNvPr>
          <p:cNvSpPr txBox="1"/>
          <p:nvPr/>
        </p:nvSpPr>
        <p:spPr>
          <a:xfrm>
            <a:off x="444610" y="2859122"/>
            <a:ext cx="495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Marketing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BE925-FE2D-EACA-9D0D-C13A5D427C3B}"/>
              </a:ext>
            </a:extLst>
          </p:cNvPr>
          <p:cNvSpPr txBox="1"/>
          <p:nvPr/>
        </p:nvSpPr>
        <p:spPr>
          <a:xfrm>
            <a:off x="444610" y="3231207"/>
            <a:ext cx="8637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Presentations/content</a:t>
            </a:r>
          </a:p>
          <a:p>
            <a:pPr marL="733425" lvl="1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MUST include introductory information displaying faculty/planner disclosures and commercial support statements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04AD3-4913-2655-972C-D6BA677A8086}"/>
              </a:ext>
            </a:extLst>
          </p:cNvPr>
          <p:cNvSpPr txBox="1"/>
          <p:nvPr/>
        </p:nvSpPr>
        <p:spPr>
          <a:xfrm>
            <a:off x="444610" y="4337458"/>
            <a:ext cx="8408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Completed Commercial Support Form(s) (if applicable) including documentation of receipt and expenditure of funds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6062A-C097-F765-AB3C-11E5BF317E59}"/>
              </a:ext>
            </a:extLst>
          </p:cNvPr>
          <p:cNvSpPr txBox="1"/>
          <p:nvPr/>
        </p:nvSpPr>
        <p:spPr>
          <a:xfrm>
            <a:off x="444610" y="4983789"/>
            <a:ext cx="495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Activity attendee list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8257D-A041-7C3B-E4BD-0C290CE4784C}"/>
              </a:ext>
            </a:extLst>
          </p:cNvPr>
          <p:cNvSpPr txBox="1"/>
          <p:nvPr/>
        </p:nvSpPr>
        <p:spPr>
          <a:xfrm>
            <a:off x="441562" y="5303912"/>
            <a:ext cx="495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Budget actuals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0AE34D-56C0-35D3-1637-4E4CF0BCE017}"/>
              </a:ext>
            </a:extLst>
          </p:cNvPr>
          <p:cNvSpPr/>
          <p:nvPr/>
        </p:nvSpPr>
        <p:spPr>
          <a:xfrm>
            <a:off x="838200" y="5993368"/>
            <a:ext cx="2895600" cy="685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Send ALL to continuing_education@dhha.org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AAA13F-2EE1-8E0E-4634-8A7CAAFDC5BB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>
            <a:extLst>
              <a:ext uri="{FF2B5EF4-FFF2-40B4-BE49-F238E27FC236}">
                <a16:creationId xmlns:a16="http://schemas.microsoft.com/office/drawing/2014/main" id="{4F1EA7F5-ECAC-1610-D8B1-5D61FE2D4B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4000" b="1" dirty="0">
                <a:latin typeface="Century Gothic" panose="020B0502020202020204" pitchFamily="34" charset="0"/>
              </a:rPr>
              <a:t>Why We Need This Information</a:t>
            </a:r>
          </a:p>
        </p:txBody>
      </p:sp>
      <p:graphicFrame>
        <p:nvGraphicFramePr>
          <p:cNvPr id="51206" name="TextBox 2">
            <a:extLst>
              <a:ext uri="{FF2B5EF4-FFF2-40B4-BE49-F238E27FC236}">
                <a16:creationId xmlns:a16="http://schemas.microsoft.com/office/drawing/2014/main" id="{D79F5030-BBA2-92AA-C539-3587743AF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861737"/>
              </p:ext>
            </p:extLst>
          </p:nvPr>
        </p:nvGraphicFramePr>
        <p:xfrm>
          <a:off x="990600" y="2057400"/>
          <a:ext cx="7848600" cy="446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59650-5E15-996C-A753-02E80C2E36DE}"/>
              </a:ext>
            </a:extLst>
          </p:cNvPr>
          <p:cNvCxnSpPr/>
          <p:nvPr/>
        </p:nvCxnSpPr>
        <p:spPr>
          <a:xfrm>
            <a:off x="304800" y="19812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7" name="Title 1">
            <a:extLst>
              <a:ext uri="{FF2B5EF4-FFF2-40B4-BE49-F238E27FC236}">
                <a16:creationId xmlns:a16="http://schemas.microsoft.com/office/drawing/2014/main" id="{3A746AB4-C340-C209-2B62-CB03310EBB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223963"/>
            <a:ext cx="8915400" cy="77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Commercial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F4F8F-0B7C-C7F1-24B5-A52E9B9E6B67}"/>
              </a:ext>
            </a:extLst>
          </p:cNvPr>
          <p:cNvSpPr txBox="1"/>
          <p:nvPr/>
        </p:nvSpPr>
        <p:spPr>
          <a:xfrm>
            <a:off x="457200" y="2209800"/>
            <a:ext cx="48768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400" dirty="0"/>
              <a:t>Early coordination with the </a:t>
            </a:r>
            <a:r>
              <a:rPr lang="en-US" sz="2400" b="1" dirty="0"/>
              <a:t>Office of Education</a:t>
            </a:r>
            <a:r>
              <a:rPr lang="en-US" sz="2400" dirty="0"/>
              <a:t> is required for activities with </a:t>
            </a:r>
            <a:r>
              <a:rPr lang="en-US" sz="2400" b="1" dirty="0"/>
              <a:t>exhibitors, sponsors, or grants</a:t>
            </a:r>
            <a:r>
              <a:rPr lang="en-US" sz="2400" dirty="0"/>
              <a:t>, as it impacts:</a:t>
            </a:r>
            <a:endParaRPr lang="en-US" sz="2800" dirty="0"/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Conflict of interest management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Marketing and communications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Educational materials and disclosures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On-site learner engagement</a:t>
            </a:r>
          </a:p>
        </p:txBody>
      </p:sp>
      <p:pic>
        <p:nvPicPr>
          <p:cNvPr id="52229" name="Picture 2">
            <a:extLst>
              <a:ext uri="{FF2B5EF4-FFF2-40B4-BE49-F238E27FC236}">
                <a16:creationId xmlns:a16="http://schemas.microsoft.com/office/drawing/2014/main" id="{6F4FA253-5BFA-EDBC-216E-1FC11D77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0" t="31451" r="30347" b="5334"/>
          <a:stretch>
            <a:fillRect/>
          </a:stretch>
        </p:blipFill>
        <p:spPr bwMode="auto">
          <a:xfrm>
            <a:off x="5422900" y="2245581"/>
            <a:ext cx="41021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5358-6947-5962-B5C0-89A0F6E97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ABDF5D-E604-507F-123F-DF25B4EBEC89}"/>
              </a:ext>
            </a:extLst>
          </p:cNvPr>
          <p:cNvCxnSpPr/>
          <p:nvPr/>
        </p:nvCxnSpPr>
        <p:spPr>
          <a:xfrm>
            <a:off x="304800" y="2209800"/>
            <a:ext cx="922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Title 1">
            <a:extLst>
              <a:ext uri="{FF2B5EF4-FFF2-40B4-BE49-F238E27FC236}">
                <a16:creationId xmlns:a16="http://schemas.microsoft.com/office/drawing/2014/main" id="{6DB93199-FFD2-49CF-3DC8-078BD0285E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1066800"/>
            <a:ext cx="89154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CME Activity Steps </a:t>
            </a:r>
            <a:br>
              <a:rPr lang="en-US" altLang="en-US" sz="4000" b="1" dirty="0">
                <a:latin typeface="Century Gothic" panose="020B0502020202020204" pitchFamily="34" charset="0"/>
              </a:rPr>
            </a:br>
            <a:r>
              <a:rPr lang="en-US" altLang="en-US" sz="2000" b="1" dirty="0">
                <a:latin typeface="Century Gothic" panose="020B0502020202020204" pitchFamily="34" charset="0"/>
              </a:rPr>
              <a:t>C  = Chair │  F  = Faculty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(Chairs: you are likely both!)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br>
              <a:rPr lang="en-US" altLang="en-US" sz="600" b="1" dirty="0">
                <a:latin typeface="Century Gothic" panose="020B0502020202020204" pitchFamily="34" charset="0"/>
              </a:rPr>
            </a:br>
            <a:endParaRPr lang="en-US" alt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AE4C56-F2E0-060E-CBA9-3BEB74418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202704"/>
              </p:ext>
            </p:extLst>
          </p:nvPr>
        </p:nvGraphicFramePr>
        <p:xfrm>
          <a:off x="304800" y="2560320"/>
          <a:ext cx="922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D1187BB-6136-3439-0820-F2D7B15E7158}"/>
              </a:ext>
            </a:extLst>
          </p:cNvPr>
          <p:cNvSpPr/>
          <p:nvPr/>
        </p:nvSpPr>
        <p:spPr>
          <a:xfrm>
            <a:off x="2133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94E8FC-4ED9-B4C8-0409-4E230ABD1F78}"/>
              </a:ext>
            </a:extLst>
          </p:cNvPr>
          <p:cNvSpPr/>
          <p:nvPr/>
        </p:nvSpPr>
        <p:spPr>
          <a:xfrm>
            <a:off x="4419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AF24FC-445C-7406-7249-E36A8236677E}"/>
              </a:ext>
            </a:extLst>
          </p:cNvPr>
          <p:cNvSpPr/>
          <p:nvPr/>
        </p:nvSpPr>
        <p:spPr>
          <a:xfrm>
            <a:off x="67056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E6C580-7FF1-B7E1-9085-9B0B85FB363B}"/>
              </a:ext>
            </a:extLst>
          </p:cNvPr>
          <p:cNvSpPr/>
          <p:nvPr/>
        </p:nvSpPr>
        <p:spPr>
          <a:xfrm>
            <a:off x="8915400" y="32766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10DAFE-5C16-4D1D-2C75-D6B27A82394B}"/>
              </a:ext>
            </a:extLst>
          </p:cNvPr>
          <p:cNvSpPr/>
          <p:nvPr/>
        </p:nvSpPr>
        <p:spPr>
          <a:xfrm>
            <a:off x="73152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BB86A6-D325-A674-1384-F902B7CC63D5}"/>
              </a:ext>
            </a:extLst>
          </p:cNvPr>
          <p:cNvSpPr/>
          <p:nvPr/>
        </p:nvSpPr>
        <p:spPr>
          <a:xfrm>
            <a:off x="5105400" y="48768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62FC7C-E46F-C382-95BA-A772A978B714}"/>
              </a:ext>
            </a:extLst>
          </p:cNvPr>
          <p:cNvSpPr/>
          <p:nvPr/>
        </p:nvSpPr>
        <p:spPr>
          <a:xfrm>
            <a:off x="2819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E7C330-5EDA-3FA8-8350-ADD985520C6E}"/>
              </a:ext>
            </a:extLst>
          </p:cNvPr>
          <p:cNvSpPr/>
          <p:nvPr/>
        </p:nvSpPr>
        <p:spPr>
          <a:xfrm>
            <a:off x="533400" y="4876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TextBox 5">
            <a:extLst>
              <a:ext uri="{FF2B5EF4-FFF2-40B4-BE49-F238E27FC236}">
                <a16:creationId xmlns:a16="http://schemas.microsoft.com/office/drawing/2014/main" id="{D7D5B66C-6277-28A6-10BC-ACEA7C57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49166" name="TextBox 14">
            <a:extLst>
              <a:ext uri="{FF2B5EF4-FFF2-40B4-BE49-F238E27FC236}">
                <a16:creationId xmlns:a16="http://schemas.microsoft.com/office/drawing/2014/main" id="{46EEC719-8D8F-BEBF-280A-ECE6F28DF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05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25CD6F-E0B3-996A-597D-C17C2648011F}"/>
              </a:ext>
            </a:extLst>
          </p:cNvPr>
          <p:cNvSpPr/>
          <p:nvPr/>
        </p:nvSpPr>
        <p:spPr>
          <a:xfrm>
            <a:off x="22098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977F28-8127-A961-4C99-D66904589238}"/>
              </a:ext>
            </a:extLst>
          </p:cNvPr>
          <p:cNvSpPr/>
          <p:nvPr/>
        </p:nvSpPr>
        <p:spPr>
          <a:xfrm>
            <a:off x="4419600" y="6477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D9F2F6-3704-C562-AE92-36C869F40A52}"/>
              </a:ext>
            </a:extLst>
          </p:cNvPr>
          <p:cNvSpPr/>
          <p:nvPr/>
        </p:nvSpPr>
        <p:spPr>
          <a:xfrm>
            <a:off x="6705600" y="64770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46EE59-B4D2-AB38-9885-FA1D9FB4E14A}"/>
              </a:ext>
            </a:extLst>
          </p:cNvPr>
          <p:cNvSpPr/>
          <p:nvPr/>
        </p:nvSpPr>
        <p:spPr>
          <a:xfrm>
            <a:off x="8915400" y="6477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TextBox 20">
            <a:extLst>
              <a:ext uri="{FF2B5EF4-FFF2-40B4-BE49-F238E27FC236}">
                <a16:creationId xmlns:a16="http://schemas.microsoft.com/office/drawing/2014/main" id="{88E5AACE-33FD-8C98-6650-DA2CA314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055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C/F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AD02FA-2829-BAE8-793F-EDCEB5E1D235}"/>
              </a:ext>
            </a:extLst>
          </p:cNvPr>
          <p:cNvSpPr/>
          <p:nvPr/>
        </p:nvSpPr>
        <p:spPr>
          <a:xfrm>
            <a:off x="484188" y="167640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3E345F-2B1D-2623-8B3F-60204B6F2662}"/>
              </a:ext>
            </a:extLst>
          </p:cNvPr>
          <p:cNvSpPr/>
          <p:nvPr/>
        </p:nvSpPr>
        <p:spPr>
          <a:xfrm>
            <a:off x="1981200" y="16764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9174" name="TextBox 1">
            <a:extLst>
              <a:ext uri="{FF2B5EF4-FFF2-40B4-BE49-F238E27FC236}">
                <a16:creationId xmlns:a16="http://schemas.microsoft.com/office/drawing/2014/main" id="{1935066B-75E5-C653-3EB8-631769FA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38738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800"/>
              <a:t>Multi-day conference? Commercial support? We may require more advance notice than 6 weeks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875E9C-69E4-1142-4196-CEE2A3591EC6}"/>
              </a:ext>
            </a:extLst>
          </p:cNvPr>
          <p:cNvGrpSpPr/>
          <p:nvPr/>
        </p:nvGrpSpPr>
        <p:grpSpPr>
          <a:xfrm>
            <a:off x="729734" y="3500994"/>
            <a:ext cx="2280166" cy="406557"/>
            <a:chOff x="7969274" y="1858882"/>
            <a:chExt cx="2280166" cy="4065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79C4B1-06EA-D150-65BA-937A60E1E675}"/>
                </a:ext>
              </a:extLst>
            </p:cNvPr>
            <p:cNvSpPr txBox="1"/>
            <p:nvPr/>
          </p:nvSpPr>
          <p:spPr>
            <a:xfrm>
              <a:off x="8153940" y="1858882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6"/>
                  </a:solidFill>
                </a:rPr>
                <a:t> </a:t>
              </a:r>
              <a:r>
                <a:rPr lang="en-US" sz="900" b="1" dirty="0">
                  <a:solidFill>
                    <a:schemeClr val="accent6"/>
                  </a:solidFill>
                </a:rPr>
                <a:t>Click first box to begin</a:t>
              </a:r>
              <a:endParaRPr lang="en-US" sz="1800" b="1" dirty="0">
                <a:solidFill>
                  <a:schemeClr val="accent6"/>
                </a:solidFill>
              </a:endParaRPr>
            </a:p>
          </p:txBody>
        </p:sp>
        <p:pic>
          <p:nvPicPr>
            <p:cNvPr id="6" name="Graphic 5" descr="Cursor outline">
              <a:extLst>
                <a:ext uri="{FF2B5EF4-FFF2-40B4-BE49-F238E27FC236}">
                  <a16:creationId xmlns:a16="http://schemas.microsoft.com/office/drawing/2014/main" id="{A7F32CC9-5608-A605-835D-F37E204E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69274" y="1896107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9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F0DCCCCB-B6C4-4D9F-AF1D-A634D8F2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7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F0DCCCCB-B6C4-4D9F-AF1D-A634D8F2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F0DCCCCB-B6C4-4D9F-AF1D-A634D8F2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Denver Health Theme">
      <a:dk1>
        <a:srgbClr val="222944"/>
      </a:dk1>
      <a:lt1>
        <a:sysClr val="window" lastClr="FFFFFF"/>
      </a:lt1>
      <a:dk2>
        <a:srgbClr val="222944"/>
      </a:dk2>
      <a:lt2>
        <a:srgbClr val="006BA6"/>
      </a:lt2>
      <a:accent1>
        <a:srgbClr val="FFB81C"/>
      </a:accent1>
      <a:accent2>
        <a:srgbClr val="006BA6"/>
      </a:accent2>
      <a:accent3>
        <a:srgbClr val="6BBBAE"/>
      </a:accent3>
      <a:accent4>
        <a:srgbClr val="41B6E6"/>
      </a:accent4>
      <a:accent5>
        <a:srgbClr val="582C83"/>
      </a:accent5>
      <a:accent6>
        <a:srgbClr val="FF671F"/>
      </a:accent6>
      <a:hlink>
        <a:srgbClr val="FFB81C"/>
      </a:hlink>
      <a:folHlink>
        <a:srgbClr val="FFFF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webextension1.xml><?xml version="1.0" encoding="utf-8"?>
<we:webextension xmlns:we="http://schemas.microsoft.com/office/webextensions/webextension/2010/11" id="{C38B4305-1BA1-4012-AE6F-589ED6C3A294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gEvYOweuBEuzyRX7vEbDyuJH-IteyBpNg5HI3qmAO3lUOTRSOFVGQThQSjRBWUxDTkNVR0hTVVRJTS4u&quot;"/>
    <we:property name="FormMode" value="&quot;Runtime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FECD324-0981-4CBF-B700-3ADF13D38A0F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gEvYOweuBEuzyRX7vEbDyuJH-IteyBpNg5HI3qmAO3lUOTRSOFVGQThQSjRBWUxDTkNVR0hTVVRJTS4u&quot;"/>
    <we:property name="FormMode" value="&quot;Runtim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3387</TotalTime>
  <Words>3356</Words>
  <Application>Microsoft Office PowerPoint</Application>
  <PresentationFormat>A4 Paper (210x297 mm)</PresentationFormat>
  <Paragraphs>554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Wingdings 2</vt:lpstr>
      <vt:lpstr>Flow</vt:lpstr>
      <vt:lpstr>PowerPoint Presentation</vt:lpstr>
      <vt:lpstr>PowerPoint Presentation</vt:lpstr>
      <vt:lpstr>The Value of Accredited Education</vt:lpstr>
      <vt:lpstr>AMA PRA Category 1 Credit™: What to Know</vt:lpstr>
      <vt:lpstr>The Content Development Process</vt:lpstr>
      <vt:lpstr>Required Activity Files</vt:lpstr>
      <vt:lpstr>Why We Need This Information</vt:lpstr>
      <vt:lpstr>Commercial support</vt:lpstr>
      <vt:lpstr>CME Activity Steps  C  = Chair │  F  = Faculty (Chairs: you are likely both!)  </vt:lpstr>
      <vt:lpstr>Educational Gaps and Needs</vt:lpstr>
      <vt:lpstr>CME Activity Steps C  = Chair │  F  = Faculty (Chairs: you are likely both!)  </vt:lpstr>
      <vt:lpstr>Target Learners</vt:lpstr>
      <vt:lpstr>CME Activity Steps C  = Chair │  F  = Faculty (Chairs: you are likely both!)  </vt:lpstr>
      <vt:lpstr>Planning Committee</vt:lpstr>
      <vt:lpstr>CME Activity Steps C  = Chair │  F  = Faculty (Chairs: you are likely both!)  </vt:lpstr>
      <vt:lpstr>Activity Format</vt:lpstr>
      <vt:lpstr>Learning Objectives</vt:lpstr>
      <vt:lpstr>CME Activity Steps C  = Chair │  F  = Faculty (Chairs: you are likely both!)  </vt:lpstr>
      <vt:lpstr>CME Intake Form</vt:lpstr>
      <vt:lpstr>CME Activity Steps C  = Chair │  F  = Faculty (Chairs: you are likely both!)  </vt:lpstr>
      <vt:lpstr>Determine Faculty</vt:lpstr>
      <vt:lpstr>CME Activity Steps C  = Chair │  F  = Faculty (Chairs: you are likely both!)  </vt:lpstr>
      <vt:lpstr>Conflict of Interest (COI) Form</vt:lpstr>
      <vt:lpstr>COI Form (Contd.)</vt:lpstr>
      <vt:lpstr>CME Activity Steps C  = Chair │  F  = Faculty (Chairs: you are likely both!)  </vt:lpstr>
      <vt:lpstr>Plan &amp; Assign Content Development</vt:lpstr>
      <vt:lpstr>Plan &amp; Assign Content Development (contd.)</vt:lpstr>
      <vt:lpstr>CME Activity Steps C  = Chair │  F  = Faculty (Chairs: you are likely both!)  </vt:lpstr>
      <vt:lpstr>Submit PowerPoints or Content Outline </vt:lpstr>
      <vt:lpstr>Presentation Content Requirements</vt:lpstr>
      <vt:lpstr>CME Activity Steps C  = Chair │  F  = Faculty (Chairs: you are likely both!)  </vt:lpstr>
      <vt:lpstr>Pre/Post Test Question Guidelines</vt:lpstr>
      <vt:lpstr>Pre/Post Test Question Best Practices</vt:lpstr>
      <vt:lpstr>CME Activity Steps C  = Chair │  F  = Faculty (Chairs: you are likely both!)  </vt:lpstr>
      <vt:lpstr>Evaluations </vt:lpstr>
      <vt:lpstr>CME Activity Steps C  = Chair │  F  = Faculty (Chairs: you are likely both!)  </vt:lpstr>
      <vt:lpstr>Optional: Pre-activity Call (≥1 day before) </vt:lpstr>
      <vt:lpstr>REQUIRED: CME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Chair Training</dc:title>
  <dc:creator>Denver Health CME Office</dc:creator>
  <cp:lastModifiedBy>Janecke, Sydney</cp:lastModifiedBy>
  <cp:revision>181</cp:revision>
  <dcterms:created xsi:type="dcterms:W3CDTF">2014-02-07T01:55:49Z</dcterms:created>
  <dcterms:modified xsi:type="dcterms:W3CDTF">2026-01-29T21:20:19Z</dcterms:modified>
</cp:coreProperties>
</file>